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5" r:id="rId1"/>
  </p:sldMasterIdLst>
  <p:notesMasterIdLst>
    <p:notesMasterId r:id="rId24"/>
  </p:notesMasterIdLst>
  <p:sldIdLst>
    <p:sldId id="256" r:id="rId2"/>
    <p:sldId id="257" r:id="rId3"/>
    <p:sldId id="264" r:id="rId4"/>
    <p:sldId id="273" r:id="rId5"/>
    <p:sldId id="258" r:id="rId6"/>
    <p:sldId id="259" r:id="rId7"/>
    <p:sldId id="262" r:id="rId8"/>
    <p:sldId id="263" r:id="rId9"/>
    <p:sldId id="265" r:id="rId10"/>
    <p:sldId id="271" r:id="rId11"/>
    <p:sldId id="260" r:id="rId12"/>
    <p:sldId id="261" r:id="rId13"/>
    <p:sldId id="266" r:id="rId14"/>
    <p:sldId id="267" r:id="rId15"/>
    <p:sldId id="268" r:id="rId16"/>
    <p:sldId id="274" r:id="rId17"/>
    <p:sldId id="275" r:id="rId18"/>
    <p:sldId id="276" r:id="rId19"/>
    <p:sldId id="277" r:id="rId20"/>
    <p:sldId id="272" r:id="rId21"/>
    <p:sldId id="269" r:id="rId22"/>
    <p:sldId id="27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80"/>
    <p:restoredTop sz="96327"/>
  </p:normalViewPr>
  <p:slideViewPr>
    <p:cSldViewPr snapToGrid="0">
      <p:cViewPr varScale="1">
        <p:scale>
          <a:sx n="112" d="100"/>
          <a:sy n="112" d="100"/>
        </p:scale>
        <p:origin x="11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6" Type="http://schemas.openxmlformats.org/officeDocument/2006/relationships/image" Target="../media/image32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Relationship Id="rId14" Type="http://schemas.openxmlformats.org/officeDocument/2006/relationships/image" Target="../media/image5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6" Type="http://schemas.openxmlformats.org/officeDocument/2006/relationships/image" Target="../media/image32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Relationship Id="rId14" Type="http://schemas.openxmlformats.org/officeDocument/2006/relationships/image" Target="../media/image5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DC8826-0D4C-4323-A940-039A6089484F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5E30DE8-AD42-466B-8D8C-FF122FC3CA92}">
      <dgm:prSet/>
      <dgm:spPr/>
      <dgm:t>
        <a:bodyPr/>
        <a:lstStyle/>
        <a:p>
          <a:r>
            <a:rPr lang="en-US" dirty="0"/>
            <a:t>Do not assume people come to your website to learn!</a:t>
          </a:r>
        </a:p>
      </dgm:t>
    </dgm:pt>
    <dgm:pt modelId="{2FB54F03-2EA1-45E8-BBD3-6EEB09719257}" type="parTrans" cxnId="{2A43174D-B165-415B-A4C6-FF6FB96603E3}">
      <dgm:prSet/>
      <dgm:spPr/>
      <dgm:t>
        <a:bodyPr/>
        <a:lstStyle/>
        <a:p>
          <a:endParaRPr lang="en-US"/>
        </a:p>
      </dgm:t>
    </dgm:pt>
    <dgm:pt modelId="{1405B1E8-35C7-4213-A0DC-D1DC020844FD}" type="sibTrans" cxnId="{2A43174D-B165-415B-A4C6-FF6FB96603E3}">
      <dgm:prSet/>
      <dgm:spPr/>
      <dgm:t>
        <a:bodyPr/>
        <a:lstStyle/>
        <a:p>
          <a:endParaRPr lang="en-US"/>
        </a:p>
      </dgm:t>
    </dgm:pt>
    <dgm:pt modelId="{0CF5CB22-1779-43E2-851C-C07A61DF4280}">
      <dgm:prSet/>
      <dgm:spPr/>
      <dgm:t>
        <a:bodyPr/>
        <a:lstStyle/>
        <a:p>
          <a:r>
            <a:rPr lang="en-US"/>
            <a:t>Why?</a:t>
          </a:r>
        </a:p>
      </dgm:t>
    </dgm:pt>
    <dgm:pt modelId="{37C471A6-A054-49A3-969D-7BD479E5122E}" type="parTrans" cxnId="{3C180B93-FFB7-4E26-A5B4-E8094985DB0B}">
      <dgm:prSet/>
      <dgm:spPr/>
      <dgm:t>
        <a:bodyPr/>
        <a:lstStyle/>
        <a:p>
          <a:endParaRPr lang="en-US"/>
        </a:p>
      </dgm:t>
    </dgm:pt>
    <dgm:pt modelId="{F14B4CF8-AEEF-4779-933E-F982FBCC1B58}" type="sibTrans" cxnId="{3C180B93-FFB7-4E26-A5B4-E8094985DB0B}">
      <dgm:prSet/>
      <dgm:spPr/>
      <dgm:t>
        <a:bodyPr/>
        <a:lstStyle/>
        <a:p>
          <a:endParaRPr lang="en-US"/>
        </a:p>
      </dgm:t>
    </dgm:pt>
    <dgm:pt modelId="{51572ABA-49DB-4405-80D9-6AA02B2CC8FE}">
      <dgm:prSet/>
      <dgm:spPr/>
      <dgm:t>
        <a:bodyPr/>
        <a:lstStyle/>
        <a:p>
          <a:r>
            <a:rPr lang="en-US"/>
            <a:t>If you are not on the first page of Google </a:t>
          </a:r>
        </a:p>
      </dgm:t>
    </dgm:pt>
    <dgm:pt modelId="{7ED5610F-BDA0-484A-AFEF-647458B8AA2D}" type="parTrans" cxnId="{42BC9558-4180-4511-B8F2-0CB4FB415E66}">
      <dgm:prSet/>
      <dgm:spPr/>
      <dgm:t>
        <a:bodyPr/>
        <a:lstStyle/>
        <a:p>
          <a:endParaRPr lang="en-US"/>
        </a:p>
      </dgm:t>
    </dgm:pt>
    <dgm:pt modelId="{7F9AE497-0017-4918-B66A-CE25B0435638}" type="sibTrans" cxnId="{42BC9558-4180-4511-B8F2-0CB4FB415E66}">
      <dgm:prSet/>
      <dgm:spPr/>
      <dgm:t>
        <a:bodyPr/>
        <a:lstStyle/>
        <a:p>
          <a:endParaRPr lang="en-US"/>
        </a:p>
      </dgm:t>
    </dgm:pt>
    <dgm:pt modelId="{58B82006-0CBA-4A21-99C5-ACAA10EDD9B5}">
      <dgm:prSet/>
      <dgm:spPr/>
      <dgm:t>
        <a:bodyPr/>
        <a:lstStyle/>
        <a:p>
          <a:r>
            <a:rPr lang="en-US"/>
            <a:t>If you are not ranked in the Top 3 Organic returns </a:t>
          </a:r>
        </a:p>
      </dgm:t>
    </dgm:pt>
    <dgm:pt modelId="{1ECECACF-FE76-4AAA-9CC3-E5C81E52B80C}" type="parTrans" cxnId="{A7B0622A-FA88-4EBE-B1F4-42FA66D2192A}">
      <dgm:prSet/>
      <dgm:spPr/>
      <dgm:t>
        <a:bodyPr/>
        <a:lstStyle/>
        <a:p>
          <a:endParaRPr lang="en-US"/>
        </a:p>
      </dgm:t>
    </dgm:pt>
    <dgm:pt modelId="{0E960E02-79C7-477F-9F16-AF642D7F552A}" type="sibTrans" cxnId="{A7B0622A-FA88-4EBE-B1F4-42FA66D2192A}">
      <dgm:prSet/>
      <dgm:spPr/>
      <dgm:t>
        <a:bodyPr/>
        <a:lstStyle/>
        <a:p>
          <a:endParaRPr lang="en-US"/>
        </a:p>
      </dgm:t>
    </dgm:pt>
    <dgm:pt modelId="{F81B29B0-1B60-4C91-825C-19445922271D}">
      <dgm:prSet/>
      <dgm:spPr/>
      <dgm:t>
        <a:bodyPr/>
        <a:lstStyle/>
        <a:p>
          <a:r>
            <a:rPr lang="en-US"/>
            <a:t>They probably will not find your website</a:t>
          </a:r>
        </a:p>
      </dgm:t>
    </dgm:pt>
    <dgm:pt modelId="{21D8D32D-4003-4147-A87E-289A34769BE5}" type="parTrans" cxnId="{420F2545-3CBA-413B-8604-963E3953650A}">
      <dgm:prSet/>
      <dgm:spPr/>
      <dgm:t>
        <a:bodyPr/>
        <a:lstStyle/>
        <a:p>
          <a:endParaRPr lang="en-US"/>
        </a:p>
      </dgm:t>
    </dgm:pt>
    <dgm:pt modelId="{0CE12531-2B90-4F8F-B626-364B528B97F6}" type="sibTrans" cxnId="{420F2545-3CBA-413B-8604-963E3953650A}">
      <dgm:prSet/>
      <dgm:spPr/>
      <dgm:t>
        <a:bodyPr/>
        <a:lstStyle/>
        <a:p>
          <a:endParaRPr lang="en-US"/>
        </a:p>
      </dgm:t>
    </dgm:pt>
    <dgm:pt modelId="{34E63B58-0097-40A5-A590-92B90B34756A}">
      <dgm:prSet/>
      <dgm:spPr/>
      <dgm:t>
        <a:bodyPr/>
        <a:lstStyle/>
        <a:p>
          <a:r>
            <a:rPr lang="en-US"/>
            <a:t>People learn off folk they trust, where they normally learn.</a:t>
          </a:r>
        </a:p>
      </dgm:t>
    </dgm:pt>
    <dgm:pt modelId="{ADEA2CCE-E3AF-48B8-B84B-A0E944D7E980}" type="parTrans" cxnId="{A791176E-4843-435B-A830-43A2ED28E7D8}">
      <dgm:prSet/>
      <dgm:spPr/>
      <dgm:t>
        <a:bodyPr/>
        <a:lstStyle/>
        <a:p>
          <a:endParaRPr lang="en-US"/>
        </a:p>
      </dgm:t>
    </dgm:pt>
    <dgm:pt modelId="{631895B3-8A58-46F5-9FD0-4C34B892152C}" type="sibTrans" cxnId="{A791176E-4843-435B-A830-43A2ED28E7D8}">
      <dgm:prSet/>
      <dgm:spPr/>
      <dgm:t>
        <a:bodyPr/>
        <a:lstStyle/>
        <a:p>
          <a:endParaRPr lang="en-US"/>
        </a:p>
      </dgm:t>
    </dgm:pt>
    <dgm:pt modelId="{14F98D2B-C93B-4977-818D-4438BEB390C3}">
      <dgm:prSet/>
      <dgm:spPr/>
      <dgm:t>
        <a:bodyPr/>
        <a:lstStyle/>
        <a:p>
          <a:r>
            <a:rPr lang="en-US" b="1"/>
            <a:t>Forums, Social media, Websites that have subject matter authority</a:t>
          </a:r>
          <a:endParaRPr lang="en-US"/>
        </a:p>
      </dgm:t>
    </dgm:pt>
    <dgm:pt modelId="{0D17E874-FC08-47EA-9127-FB5A54BD1595}" type="parTrans" cxnId="{2E5DF670-8BFB-4A56-8AFC-A8F4E599DE5B}">
      <dgm:prSet/>
      <dgm:spPr/>
      <dgm:t>
        <a:bodyPr/>
        <a:lstStyle/>
        <a:p>
          <a:endParaRPr lang="en-US"/>
        </a:p>
      </dgm:t>
    </dgm:pt>
    <dgm:pt modelId="{42335A2C-10A1-40F2-A53C-AE650A36240C}" type="sibTrans" cxnId="{2E5DF670-8BFB-4A56-8AFC-A8F4E599DE5B}">
      <dgm:prSet/>
      <dgm:spPr/>
      <dgm:t>
        <a:bodyPr/>
        <a:lstStyle/>
        <a:p>
          <a:endParaRPr lang="en-US"/>
        </a:p>
      </dgm:t>
    </dgm:pt>
    <dgm:pt modelId="{4FA79D68-60F2-4BD6-9E25-AB6B7BA90054}">
      <dgm:prSet/>
      <dgm:spPr/>
      <dgm:t>
        <a:bodyPr/>
        <a:lstStyle/>
        <a:p>
          <a:r>
            <a:rPr lang="en-US"/>
            <a:t>So, you must think carefully, what problem am I solving?</a:t>
          </a:r>
        </a:p>
      </dgm:t>
    </dgm:pt>
    <dgm:pt modelId="{43E62F77-8EDF-4EA4-8A13-84B998DE0E8A}" type="parTrans" cxnId="{51B407DA-2CCE-47F6-8E13-DB689658C982}">
      <dgm:prSet/>
      <dgm:spPr/>
      <dgm:t>
        <a:bodyPr/>
        <a:lstStyle/>
        <a:p>
          <a:endParaRPr lang="en-US"/>
        </a:p>
      </dgm:t>
    </dgm:pt>
    <dgm:pt modelId="{0E392D14-E889-49E0-B7A7-66E84141C322}" type="sibTrans" cxnId="{51B407DA-2CCE-47F6-8E13-DB689658C982}">
      <dgm:prSet/>
      <dgm:spPr/>
      <dgm:t>
        <a:bodyPr/>
        <a:lstStyle/>
        <a:p>
          <a:endParaRPr lang="en-US"/>
        </a:p>
      </dgm:t>
    </dgm:pt>
    <dgm:pt modelId="{82B0D4A2-2260-4FA3-B638-4994473B7D3D}">
      <dgm:prSet/>
      <dgm:spPr/>
      <dgm:t>
        <a:bodyPr/>
        <a:lstStyle/>
        <a:p>
          <a:r>
            <a:rPr lang="en-US"/>
            <a:t>What keywords would someone search for to find the answer?</a:t>
          </a:r>
        </a:p>
      </dgm:t>
    </dgm:pt>
    <dgm:pt modelId="{0A976CA9-E1A4-4342-B0EF-E4DB73C206E2}" type="parTrans" cxnId="{142BE23B-4CC8-40AE-96BA-92C2B9ABB090}">
      <dgm:prSet/>
      <dgm:spPr/>
      <dgm:t>
        <a:bodyPr/>
        <a:lstStyle/>
        <a:p>
          <a:endParaRPr lang="en-US"/>
        </a:p>
      </dgm:t>
    </dgm:pt>
    <dgm:pt modelId="{B369772F-7759-4498-BC7B-62D5055781B7}" type="sibTrans" cxnId="{142BE23B-4CC8-40AE-96BA-92C2B9ABB090}">
      <dgm:prSet/>
      <dgm:spPr/>
      <dgm:t>
        <a:bodyPr/>
        <a:lstStyle/>
        <a:p>
          <a:endParaRPr lang="en-US"/>
        </a:p>
      </dgm:t>
    </dgm:pt>
    <dgm:pt modelId="{71C5074D-15EF-4E20-83FB-3415591A44EF}">
      <dgm:prSet/>
      <dgm:spPr/>
      <dgm:t>
        <a:bodyPr/>
        <a:lstStyle/>
        <a:p>
          <a:r>
            <a:rPr lang="en-US"/>
            <a:t>Where would they look?</a:t>
          </a:r>
        </a:p>
      </dgm:t>
    </dgm:pt>
    <dgm:pt modelId="{CC396868-9295-4209-917C-3E392D15877F}" type="parTrans" cxnId="{A70A4BD8-834F-45C6-B4D1-7E903396A42C}">
      <dgm:prSet/>
      <dgm:spPr/>
      <dgm:t>
        <a:bodyPr/>
        <a:lstStyle/>
        <a:p>
          <a:endParaRPr lang="en-US"/>
        </a:p>
      </dgm:t>
    </dgm:pt>
    <dgm:pt modelId="{F5700C64-6194-4B8A-BE1F-C91E6A6614F8}" type="sibTrans" cxnId="{A70A4BD8-834F-45C6-B4D1-7E903396A42C}">
      <dgm:prSet/>
      <dgm:spPr/>
      <dgm:t>
        <a:bodyPr/>
        <a:lstStyle/>
        <a:p>
          <a:endParaRPr lang="en-US"/>
        </a:p>
      </dgm:t>
    </dgm:pt>
    <dgm:pt modelId="{BEDB12AF-681E-4F04-BD3B-1D45B2D38971}">
      <dgm:prSet/>
      <dgm:spPr/>
      <dgm:t>
        <a:bodyPr/>
        <a:lstStyle/>
        <a:p>
          <a:r>
            <a:rPr lang="en-US"/>
            <a:t>Then start to prepare your content “that educates” them towards “how to get the answer”</a:t>
          </a:r>
        </a:p>
      </dgm:t>
    </dgm:pt>
    <dgm:pt modelId="{CE622B65-9F10-404B-8D58-055F9EC86E14}" type="parTrans" cxnId="{B88484A0-D603-4510-9E0D-F8C620819478}">
      <dgm:prSet/>
      <dgm:spPr/>
      <dgm:t>
        <a:bodyPr/>
        <a:lstStyle/>
        <a:p>
          <a:endParaRPr lang="en-US"/>
        </a:p>
      </dgm:t>
    </dgm:pt>
    <dgm:pt modelId="{88C53AED-9EE9-41FD-A686-0DD7A388F18B}" type="sibTrans" cxnId="{B88484A0-D603-4510-9E0D-F8C620819478}">
      <dgm:prSet/>
      <dgm:spPr/>
      <dgm:t>
        <a:bodyPr/>
        <a:lstStyle/>
        <a:p>
          <a:endParaRPr lang="en-US"/>
        </a:p>
      </dgm:t>
    </dgm:pt>
    <dgm:pt modelId="{E1349427-49F0-4795-AAC1-24A7FE780545}">
      <dgm:prSet/>
      <dgm:spPr/>
      <dgm:t>
        <a:bodyPr/>
        <a:lstStyle/>
        <a:p>
          <a:r>
            <a:rPr lang="en-US"/>
            <a:t>The secret DO NOT SELL, “educate them, towards the answer”       </a:t>
          </a:r>
        </a:p>
      </dgm:t>
    </dgm:pt>
    <dgm:pt modelId="{67EF4ABD-FE78-4743-BBF6-ECE298B15493}" type="parTrans" cxnId="{68BB2D75-4170-4DF9-8971-2D9DCFA6B2AB}">
      <dgm:prSet/>
      <dgm:spPr/>
      <dgm:t>
        <a:bodyPr/>
        <a:lstStyle/>
        <a:p>
          <a:endParaRPr lang="en-US"/>
        </a:p>
      </dgm:t>
    </dgm:pt>
    <dgm:pt modelId="{A30BF3DF-A9AC-4B8C-96F4-8FFEF0C27CD0}" type="sibTrans" cxnId="{68BB2D75-4170-4DF9-8971-2D9DCFA6B2AB}">
      <dgm:prSet/>
      <dgm:spPr/>
      <dgm:t>
        <a:bodyPr/>
        <a:lstStyle/>
        <a:p>
          <a:endParaRPr lang="en-US"/>
        </a:p>
      </dgm:t>
    </dgm:pt>
    <dgm:pt modelId="{EED48292-DD93-2549-8432-125A7FE0BAB6}" type="pres">
      <dgm:prSet presAssocID="{12DC8826-0D4C-4323-A940-039A6089484F}" presName="Name0" presStyleCnt="0">
        <dgm:presLayoutVars>
          <dgm:dir/>
          <dgm:animLvl val="lvl"/>
          <dgm:resizeHandles val="exact"/>
        </dgm:presLayoutVars>
      </dgm:prSet>
      <dgm:spPr/>
    </dgm:pt>
    <dgm:pt modelId="{B20F08AB-88E2-BC44-9F9B-3FB797ADB7DB}" type="pres">
      <dgm:prSet presAssocID="{14F98D2B-C93B-4977-818D-4438BEB390C3}" presName="boxAndChildren" presStyleCnt="0"/>
      <dgm:spPr/>
    </dgm:pt>
    <dgm:pt modelId="{D02E46EA-28FA-2344-80CF-196F00051D8C}" type="pres">
      <dgm:prSet presAssocID="{14F98D2B-C93B-4977-818D-4438BEB390C3}" presName="parentTextBox" presStyleLbl="node1" presStyleIdx="0" presStyleCnt="4"/>
      <dgm:spPr/>
    </dgm:pt>
    <dgm:pt modelId="{10255052-F7C0-324A-9B3C-E2F087CA237C}" type="pres">
      <dgm:prSet presAssocID="{14F98D2B-C93B-4977-818D-4438BEB390C3}" presName="entireBox" presStyleLbl="node1" presStyleIdx="0" presStyleCnt="4"/>
      <dgm:spPr/>
    </dgm:pt>
    <dgm:pt modelId="{1526B002-B5D0-DC45-B722-C314774FC80C}" type="pres">
      <dgm:prSet presAssocID="{14F98D2B-C93B-4977-818D-4438BEB390C3}" presName="descendantBox" presStyleCnt="0"/>
      <dgm:spPr/>
    </dgm:pt>
    <dgm:pt modelId="{F3A4DE09-2316-304B-8E24-F773957E139F}" type="pres">
      <dgm:prSet presAssocID="{4FA79D68-60F2-4BD6-9E25-AB6B7BA90054}" presName="childTextBox" presStyleLbl="fgAccFollowNode1" presStyleIdx="0" presStyleCnt="8">
        <dgm:presLayoutVars>
          <dgm:bulletEnabled val="1"/>
        </dgm:presLayoutVars>
      </dgm:prSet>
      <dgm:spPr/>
    </dgm:pt>
    <dgm:pt modelId="{ED4336A6-8E64-CB44-B028-23EB286F36D5}" type="pres">
      <dgm:prSet presAssocID="{82B0D4A2-2260-4FA3-B638-4994473B7D3D}" presName="childTextBox" presStyleLbl="fgAccFollowNode1" presStyleIdx="1" presStyleCnt="8">
        <dgm:presLayoutVars>
          <dgm:bulletEnabled val="1"/>
        </dgm:presLayoutVars>
      </dgm:prSet>
      <dgm:spPr/>
    </dgm:pt>
    <dgm:pt modelId="{9C629F2F-A0CC-7643-A83D-6A4D2E92B7D5}" type="pres">
      <dgm:prSet presAssocID="{71C5074D-15EF-4E20-83FB-3415591A44EF}" presName="childTextBox" presStyleLbl="fgAccFollowNode1" presStyleIdx="2" presStyleCnt="8">
        <dgm:presLayoutVars>
          <dgm:bulletEnabled val="1"/>
        </dgm:presLayoutVars>
      </dgm:prSet>
      <dgm:spPr/>
    </dgm:pt>
    <dgm:pt modelId="{76DEF511-8492-E84F-9800-87E2D9959C10}" type="pres">
      <dgm:prSet presAssocID="{BEDB12AF-681E-4F04-BD3B-1D45B2D38971}" presName="childTextBox" presStyleLbl="fgAccFollowNode1" presStyleIdx="3" presStyleCnt="8">
        <dgm:presLayoutVars>
          <dgm:bulletEnabled val="1"/>
        </dgm:presLayoutVars>
      </dgm:prSet>
      <dgm:spPr/>
    </dgm:pt>
    <dgm:pt modelId="{ACA92A43-5BBF-AB44-911B-36C293339662}" type="pres">
      <dgm:prSet presAssocID="{E1349427-49F0-4795-AAC1-24A7FE780545}" presName="childTextBox" presStyleLbl="fgAccFollowNode1" presStyleIdx="4" presStyleCnt="8">
        <dgm:presLayoutVars>
          <dgm:bulletEnabled val="1"/>
        </dgm:presLayoutVars>
      </dgm:prSet>
      <dgm:spPr/>
    </dgm:pt>
    <dgm:pt modelId="{6A47A089-5277-4E45-A80D-A459A7EE5AC9}" type="pres">
      <dgm:prSet presAssocID="{631895B3-8A58-46F5-9FD0-4C34B892152C}" presName="sp" presStyleCnt="0"/>
      <dgm:spPr/>
    </dgm:pt>
    <dgm:pt modelId="{4864F554-8947-C941-A34A-1C34DFDEDC39}" type="pres">
      <dgm:prSet presAssocID="{34E63B58-0097-40A5-A590-92B90B34756A}" presName="arrowAndChildren" presStyleCnt="0"/>
      <dgm:spPr/>
    </dgm:pt>
    <dgm:pt modelId="{32C355EB-8712-A04E-8AD4-25CAB9C2CD55}" type="pres">
      <dgm:prSet presAssocID="{34E63B58-0097-40A5-A590-92B90B34756A}" presName="parentTextArrow" presStyleLbl="node1" presStyleIdx="1" presStyleCnt="4"/>
      <dgm:spPr/>
    </dgm:pt>
    <dgm:pt modelId="{524A8EB4-29A6-874A-A756-778A6841BB96}" type="pres">
      <dgm:prSet presAssocID="{F14B4CF8-AEEF-4779-933E-F982FBCC1B58}" presName="sp" presStyleCnt="0"/>
      <dgm:spPr/>
    </dgm:pt>
    <dgm:pt modelId="{B643458D-F267-CA41-AD59-CF4A6AE22336}" type="pres">
      <dgm:prSet presAssocID="{0CF5CB22-1779-43E2-851C-C07A61DF4280}" presName="arrowAndChildren" presStyleCnt="0"/>
      <dgm:spPr/>
    </dgm:pt>
    <dgm:pt modelId="{6FB2E55F-5953-934F-BBDD-26F596A768D9}" type="pres">
      <dgm:prSet presAssocID="{0CF5CB22-1779-43E2-851C-C07A61DF4280}" presName="parentTextArrow" presStyleLbl="node1" presStyleIdx="1" presStyleCnt="4"/>
      <dgm:spPr/>
    </dgm:pt>
    <dgm:pt modelId="{49D51DFE-8BC9-1846-A611-DC267949EF26}" type="pres">
      <dgm:prSet presAssocID="{0CF5CB22-1779-43E2-851C-C07A61DF4280}" presName="arrow" presStyleLbl="node1" presStyleIdx="2" presStyleCnt="4"/>
      <dgm:spPr/>
    </dgm:pt>
    <dgm:pt modelId="{6FDA4C27-E85D-ED47-AA05-9F35A4590F96}" type="pres">
      <dgm:prSet presAssocID="{0CF5CB22-1779-43E2-851C-C07A61DF4280}" presName="descendantArrow" presStyleCnt="0"/>
      <dgm:spPr/>
    </dgm:pt>
    <dgm:pt modelId="{6C518A1E-537A-9440-995C-71563EAF6D31}" type="pres">
      <dgm:prSet presAssocID="{51572ABA-49DB-4405-80D9-6AA02B2CC8FE}" presName="childTextArrow" presStyleLbl="fgAccFollowNode1" presStyleIdx="5" presStyleCnt="8">
        <dgm:presLayoutVars>
          <dgm:bulletEnabled val="1"/>
        </dgm:presLayoutVars>
      </dgm:prSet>
      <dgm:spPr/>
    </dgm:pt>
    <dgm:pt modelId="{513B2CFA-72EF-5843-AAB8-12972E271387}" type="pres">
      <dgm:prSet presAssocID="{58B82006-0CBA-4A21-99C5-ACAA10EDD9B5}" presName="childTextArrow" presStyleLbl="fgAccFollowNode1" presStyleIdx="6" presStyleCnt="8">
        <dgm:presLayoutVars>
          <dgm:bulletEnabled val="1"/>
        </dgm:presLayoutVars>
      </dgm:prSet>
      <dgm:spPr/>
    </dgm:pt>
    <dgm:pt modelId="{291E56DE-40F6-444D-8D48-B63A59DA84BA}" type="pres">
      <dgm:prSet presAssocID="{F81B29B0-1B60-4C91-825C-19445922271D}" presName="childTextArrow" presStyleLbl="fgAccFollowNode1" presStyleIdx="7" presStyleCnt="8">
        <dgm:presLayoutVars>
          <dgm:bulletEnabled val="1"/>
        </dgm:presLayoutVars>
      </dgm:prSet>
      <dgm:spPr/>
    </dgm:pt>
    <dgm:pt modelId="{F757C785-AC73-F54E-ABBE-347222408783}" type="pres">
      <dgm:prSet presAssocID="{1405B1E8-35C7-4213-A0DC-D1DC020844FD}" presName="sp" presStyleCnt="0"/>
      <dgm:spPr/>
    </dgm:pt>
    <dgm:pt modelId="{5C91B6BC-B270-664F-9F69-2BD9281A3BAB}" type="pres">
      <dgm:prSet presAssocID="{65E30DE8-AD42-466B-8D8C-FF122FC3CA92}" presName="arrowAndChildren" presStyleCnt="0"/>
      <dgm:spPr/>
    </dgm:pt>
    <dgm:pt modelId="{D42FBF48-1AEB-C447-8DDF-1FA1830F1342}" type="pres">
      <dgm:prSet presAssocID="{65E30DE8-AD42-466B-8D8C-FF122FC3CA92}" presName="parentTextArrow" presStyleLbl="node1" presStyleIdx="3" presStyleCnt="4"/>
      <dgm:spPr/>
    </dgm:pt>
  </dgm:ptLst>
  <dgm:cxnLst>
    <dgm:cxn modelId="{32FCAB16-0FF5-0040-B6D1-95A31F27E18C}" type="presOf" srcId="{82B0D4A2-2260-4FA3-B638-4994473B7D3D}" destId="{ED4336A6-8E64-CB44-B028-23EB286F36D5}" srcOrd="0" destOrd="0" presId="urn:microsoft.com/office/officeart/2005/8/layout/process4"/>
    <dgm:cxn modelId="{A7B0622A-FA88-4EBE-B1F4-42FA66D2192A}" srcId="{0CF5CB22-1779-43E2-851C-C07A61DF4280}" destId="{58B82006-0CBA-4A21-99C5-ACAA10EDD9B5}" srcOrd="1" destOrd="0" parTransId="{1ECECACF-FE76-4AAA-9CC3-E5C81E52B80C}" sibTransId="{0E960E02-79C7-477F-9F16-AF642D7F552A}"/>
    <dgm:cxn modelId="{0591C336-B8FC-CE43-B325-84FD5167C7CD}" type="presOf" srcId="{51572ABA-49DB-4405-80D9-6AA02B2CC8FE}" destId="{6C518A1E-537A-9440-995C-71563EAF6D31}" srcOrd="0" destOrd="0" presId="urn:microsoft.com/office/officeart/2005/8/layout/process4"/>
    <dgm:cxn modelId="{142BE23B-4CC8-40AE-96BA-92C2B9ABB090}" srcId="{14F98D2B-C93B-4977-818D-4438BEB390C3}" destId="{82B0D4A2-2260-4FA3-B638-4994473B7D3D}" srcOrd="1" destOrd="0" parTransId="{0A976CA9-E1A4-4342-B0EF-E4DB73C206E2}" sibTransId="{B369772F-7759-4498-BC7B-62D5055781B7}"/>
    <dgm:cxn modelId="{CDC72543-5B59-0E46-9896-7F171CC3BA5B}" type="presOf" srcId="{58B82006-0CBA-4A21-99C5-ACAA10EDD9B5}" destId="{513B2CFA-72EF-5843-AAB8-12972E271387}" srcOrd="0" destOrd="0" presId="urn:microsoft.com/office/officeart/2005/8/layout/process4"/>
    <dgm:cxn modelId="{420F2545-3CBA-413B-8604-963E3953650A}" srcId="{0CF5CB22-1779-43E2-851C-C07A61DF4280}" destId="{F81B29B0-1B60-4C91-825C-19445922271D}" srcOrd="2" destOrd="0" parTransId="{21D8D32D-4003-4147-A87E-289A34769BE5}" sibTransId="{0CE12531-2B90-4F8F-B626-364B528B97F6}"/>
    <dgm:cxn modelId="{2A43174D-B165-415B-A4C6-FF6FB96603E3}" srcId="{12DC8826-0D4C-4323-A940-039A6089484F}" destId="{65E30DE8-AD42-466B-8D8C-FF122FC3CA92}" srcOrd="0" destOrd="0" parTransId="{2FB54F03-2EA1-45E8-BBD3-6EEB09719257}" sibTransId="{1405B1E8-35C7-4213-A0DC-D1DC020844FD}"/>
    <dgm:cxn modelId="{00A55C54-CA0D-B44A-A65E-970EDC62F7A6}" type="presOf" srcId="{12DC8826-0D4C-4323-A940-039A6089484F}" destId="{EED48292-DD93-2549-8432-125A7FE0BAB6}" srcOrd="0" destOrd="0" presId="urn:microsoft.com/office/officeart/2005/8/layout/process4"/>
    <dgm:cxn modelId="{42BC9558-4180-4511-B8F2-0CB4FB415E66}" srcId="{0CF5CB22-1779-43E2-851C-C07A61DF4280}" destId="{51572ABA-49DB-4405-80D9-6AA02B2CC8FE}" srcOrd="0" destOrd="0" parTransId="{7ED5610F-BDA0-484A-AFEF-647458B8AA2D}" sibTransId="{7F9AE497-0017-4918-B66A-CE25B0435638}"/>
    <dgm:cxn modelId="{A791176E-4843-435B-A830-43A2ED28E7D8}" srcId="{12DC8826-0D4C-4323-A940-039A6089484F}" destId="{34E63B58-0097-40A5-A590-92B90B34756A}" srcOrd="2" destOrd="0" parTransId="{ADEA2CCE-E3AF-48B8-B84B-A0E944D7E980}" sibTransId="{631895B3-8A58-46F5-9FD0-4C34B892152C}"/>
    <dgm:cxn modelId="{2E5DF670-8BFB-4A56-8AFC-A8F4E599DE5B}" srcId="{12DC8826-0D4C-4323-A940-039A6089484F}" destId="{14F98D2B-C93B-4977-818D-4438BEB390C3}" srcOrd="3" destOrd="0" parTransId="{0D17E874-FC08-47EA-9127-FB5A54BD1595}" sibTransId="{42335A2C-10A1-40F2-A53C-AE650A36240C}"/>
    <dgm:cxn modelId="{68BB2D75-4170-4DF9-8971-2D9DCFA6B2AB}" srcId="{14F98D2B-C93B-4977-818D-4438BEB390C3}" destId="{E1349427-49F0-4795-AAC1-24A7FE780545}" srcOrd="4" destOrd="0" parTransId="{67EF4ABD-FE78-4743-BBF6-ECE298B15493}" sibTransId="{A30BF3DF-A9AC-4B8C-96F4-8FFEF0C27CD0}"/>
    <dgm:cxn modelId="{3C180B93-FFB7-4E26-A5B4-E8094985DB0B}" srcId="{12DC8826-0D4C-4323-A940-039A6089484F}" destId="{0CF5CB22-1779-43E2-851C-C07A61DF4280}" srcOrd="1" destOrd="0" parTransId="{37C471A6-A054-49A3-969D-7BD479E5122E}" sibTransId="{F14B4CF8-AEEF-4779-933E-F982FBCC1B58}"/>
    <dgm:cxn modelId="{29BBDB9E-20DE-A64D-8B04-B52B104DCE43}" type="presOf" srcId="{0CF5CB22-1779-43E2-851C-C07A61DF4280}" destId="{6FB2E55F-5953-934F-BBDD-26F596A768D9}" srcOrd="0" destOrd="0" presId="urn:microsoft.com/office/officeart/2005/8/layout/process4"/>
    <dgm:cxn modelId="{B88484A0-D603-4510-9E0D-F8C620819478}" srcId="{14F98D2B-C93B-4977-818D-4438BEB390C3}" destId="{BEDB12AF-681E-4F04-BD3B-1D45B2D38971}" srcOrd="3" destOrd="0" parTransId="{CE622B65-9F10-404B-8D58-055F9EC86E14}" sibTransId="{88C53AED-9EE9-41FD-A686-0DD7A388F18B}"/>
    <dgm:cxn modelId="{6C1D04A3-B0BD-4941-BCE0-66E5B3753910}" type="presOf" srcId="{14F98D2B-C93B-4977-818D-4438BEB390C3}" destId="{10255052-F7C0-324A-9B3C-E2F087CA237C}" srcOrd="1" destOrd="0" presId="urn:microsoft.com/office/officeart/2005/8/layout/process4"/>
    <dgm:cxn modelId="{F2C85DAE-1C00-1F43-921F-CDB702C669D2}" type="presOf" srcId="{F81B29B0-1B60-4C91-825C-19445922271D}" destId="{291E56DE-40F6-444D-8D48-B63A59DA84BA}" srcOrd="0" destOrd="0" presId="urn:microsoft.com/office/officeart/2005/8/layout/process4"/>
    <dgm:cxn modelId="{F3C966D2-4337-1546-A7A9-5E38BE727057}" type="presOf" srcId="{14F98D2B-C93B-4977-818D-4438BEB390C3}" destId="{D02E46EA-28FA-2344-80CF-196F00051D8C}" srcOrd="0" destOrd="0" presId="urn:microsoft.com/office/officeart/2005/8/layout/process4"/>
    <dgm:cxn modelId="{A70A4BD8-834F-45C6-B4D1-7E903396A42C}" srcId="{14F98D2B-C93B-4977-818D-4438BEB390C3}" destId="{71C5074D-15EF-4E20-83FB-3415591A44EF}" srcOrd="2" destOrd="0" parTransId="{CC396868-9295-4209-917C-3E392D15877F}" sibTransId="{F5700C64-6194-4B8A-BE1F-C91E6A6614F8}"/>
    <dgm:cxn modelId="{9231B3D8-06D1-9447-B691-B3A595CB97B5}" type="presOf" srcId="{4FA79D68-60F2-4BD6-9E25-AB6B7BA90054}" destId="{F3A4DE09-2316-304B-8E24-F773957E139F}" srcOrd="0" destOrd="0" presId="urn:microsoft.com/office/officeart/2005/8/layout/process4"/>
    <dgm:cxn modelId="{51B407DA-2CCE-47F6-8E13-DB689658C982}" srcId="{14F98D2B-C93B-4977-818D-4438BEB390C3}" destId="{4FA79D68-60F2-4BD6-9E25-AB6B7BA90054}" srcOrd="0" destOrd="0" parTransId="{43E62F77-8EDF-4EA4-8A13-84B998DE0E8A}" sibTransId="{0E392D14-E889-49E0-B7A7-66E84141C322}"/>
    <dgm:cxn modelId="{8D94B8DA-2E91-CB4E-AC12-01C52A022473}" type="presOf" srcId="{E1349427-49F0-4795-AAC1-24A7FE780545}" destId="{ACA92A43-5BBF-AB44-911B-36C293339662}" srcOrd="0" destOrd="0" presId="urn:microsoft.com/office/officeart/2005/8/layout/process4"/>
    <dgm:cxn modelId="{CDCAA2F0-96DC-7E4E-80AA-7F7820D19E80}" type="presOf" srcId="{71C5074D-15EF-4E20-83FB-3415591A44EF}" destId="{9C629F2F-A0CC-7643-A83D-6A4D2E92B7D5}" srcOrd="0" destOrd="0" presId="urn:microsoft.com/office/officeart/2005/8/layout/process4"/>
    <dgm:cxn modelId="{633577F6-9214-1B46-BA39-CAB352C06281}" type="presOf" srcId="{65E30DE8-AD42-466B-8D8C-FF122FC3CA92}" destId="{D42FBF48-1AEB-C447-8DDF-1FA1830F1342}" srcOrd="0" destOrd="0" presId="urn:microsoft.com/office/officeart/2005/8/layout/process4"/>
    <dgm:cxn modelId="{1FD49EFE-7ACA-7244-8E7F-7E5FE72C8D2C}" type="presOf" srcId="{34E63B58-0097-40A5-A590-92B90B34756A}" destId="{32C355EB-8712-A04E-8AD4-25CAB9C2CD55}" srcOrd="0" destOrd="0" presId="urn:microsoft.com/office/officeart/2005/8/layout/process4"/>
    <dgm:cxn modelId="{9A1B33FF-0B39-0940-99EB-C2D9044D3CB5}" type="presOf" srcId="{0CF5CB22-1779-43E2-851C-C07A61DF4280}" destId="{49D51DFE-8BC9-1846-A611-DC267949EF26}" srcOrd="1" destOrd="0" presId="urn:microsoft.com/office/officeart/2005/8/layout/process4"/>
    <dgm:cxn modelId="{A46BC6FF-0E3F-9247-AF2A-E911EC930C79}" type="presOf" srcId="{BEDB12AF-681E-4F04-BD3B-1D45B2D38971}" destId="{76DEF511-8492-E84F-9800-87E2D9959C10}" srcOrd="0" destOrd="0" presId="urn:microsoft.com/office/officeart/2005/8/layout/process4"/>
    <dgm:cxn modelId="{2E6F304D-87B5-D340-B336-4946324DECC3}" type="presParOf" srcId="{EED48292-DD93-2549-8432-125A7FE0BAB6}" destId="{B20F08AB-88E2-BC44-9F9B-3FB797ADB7DB}" srcOrd="0" destOrd="0" presId="urn:microsoft.com/office/officeart/2005/8/layout/process4"/>
    <dgm:cxn modelId="{5DCF42F5-DDE1-D24F-A163-B40C57CE4883}" type="presParOf" srcId="{B20F08AB-88E2-BC44-9F9B-3FB797ADB7DB}" destId="{D02E46EA-28FA-2344-80CF-196F00051D8C}" srcOrd="0" destOrd="0" presId="urn:microsoft.com/office/officeart/2005/8/layout/process4"/>
    <dgm:cxn modelId="{A9E57AFF-AF62-C840-B3D7-E1A00E4F0B88}" type="presParOf" srcId="{B20F08AB-88E2-BC44-9F9B-3FB797ADB7DB}" destId="{10255052-F7C0-324A-9B3C-E2F087CA237C}" srcOrd="1" destOrd="0" presId="urn:microsoft.com/office/officeart/2005/8/layout/process4"/>
    <dgm:cxn modelId="{F0C02B4F-2F4E-4D4C-BDA7-CE23E60CA808}" type="presParOf" srcId="{B20F08AB-88E2-BC44-9F9B-3FB797ADB7DB}" destId="{1526B002-B5D0-DC45-B722-C314774FC80C}" srcOrd="2" destOrd="0" presId="urn:microsoft.com/office/officeart/2005/8/layout/process4"/>
    <dgm:cxn modelId="{9B85C790-426C-824E-8F47-B72EB95A7977}" type="presParOf" srcId="{1526B002-B5D0-DC45-B722-C314774FC80C}" destId="{F3A4DE09-2316-304B-8E24-F773957E139F}" srcOrd="0" destOrd="0" presId="urn:microsoft.com/office/officeart/2005/8/layout/process4"/>
    <dgm:cxn modelId="{3D67C477-4461-E14E-BA91-CCB283B957F6}" type="presParOf" srcId="{1526B002-B5D0-DC45-B722-C314774FC80C}" destId="{ED4336A6-8E64-CB44-B028-23EB286F36D5}" srcOrd="1" destOrd="0" presId="urn:microsoft.com/office/officeart/2005/8/layout/process4"/>
    <dgm:cxn modelId="{E11032CE-D216-6A49-86B3-6D3AC3FC65F0}" type="presParOf" srcId="{1526B002-B5D0-DC45-B722-C314774FC80C}" destId="{9C629F2F-A0CC-7643-A83D-6A4D2E92B7D5}" srcOrd="2" destOrd="0" presId="urn:microsoft.com/office/officeart/2005/8/layout/process4"/>
    <dgm:cxn modelId="{F852BE10-64BE-1341-A3FA-BFE4D56BDD9E}" type="presParOf" srcId="{1526B002-B5D0-DC45-B722-C314774FC80C}" destId="{76DEF511-8492-E84F-9800-87E2D9959C10}" srcOrd="3" destOrd="0" presId="urn:microsoft.com/office/officeart/2005/8/layout/process4"/>
    <dgm:cxn modelId="{0AC20620-4DDC-2E4C-9835-1E8B2DE2015B}" type="presParOf" srcId="{1526B002-B5D0-DC45-B722-C314774FC80C}" destId="{ACA92A43-5BBF-AB44-911B-36C293339662}" srcOrd="4" destOrd="0" presId="urn:microsoft.com/office/officeart/2005/8/layout/process4"/>
    <dgm:cxn modelId="{CD37C5C8-A30C-BE4E-A50F-F8F3379E731D}" type="presParOf" srcId="{EED48292-DD93-2549-8432-125A7FE0BAB6}" destId="{6A47A089-5277-4E45-A80D-A459A7EE5AC9}" srcOrd="1" destOrd="0" presId="urn:microsoft.com/office/officeart/2005/8/layout/process4"/>
    <dgm:cxn modelId="{E1D5E301-A979-BC42-8A55-0FC1CF4A2B0A}" type="presParOf" srcId="{EED48292-DD93-2549-8432-125A7FE0BAB6}" destId="{4864F554-8947-C941-A34A-1C34DFDEDC39}" srcOrd="2" destOrd="0" presId="urn:microsoft.com/office/officeart/2005/8/layout/process4"/>
    <dgm:cxn modelId="{F5BEEA0B-F9D8-4D43-84DF-4E59905AAC36}" type="presParOf" srcId="{4864F554-8947-C941-A34A-1C34DFDEDC39}" destId="{32C355EB-8712-A04E-8AD4-25CAB9C2CD55}" srcOrd="0" destOrd="0" presId="urn:microsoft.com/office/officeart/2005/8/layout/process4"/>
    <dgm:cxn modelId="{9B3A0ADF-C0E7-1A42-8CA3-D9644125BAF4}" type="presParOf" srcId="{EED48292-DD93-2549-8432-125A7FE0BAB6}" destId="{524A8EB4-29A6-874A-A756-778A6841BB96}" srcOrd="3" destOrd="0" presId="urn:microsoft.com/office/officeart/2005/8/layout/process4"/>
    <dgm:cxn modelId="{565314D9-D481-934D-AA7C-BD2096FCB478}" type="presParOf" srcId="{EED48292-DD93-2549-8432-125A7FE0BAB6}" destId="{B643458D-F267-CA41-AD59-CF4A6AE22336}" srcOrd="4" destOrd="0" presId="urn:microsoft.com/office/officeart/2005/8/layout/process4"/>
    <dgm:cxn modelId="{F0AD7386-1C89-9945-AEAB-ACE7E03FBE27}" type="presParOf" srcId="{B643458D-F267-CA41-AD59-CF4A6AE22336}" destId="{6FB2E55F-5953-934F-BBDD-26F596A768D9}" srcOrd="0" destOrd="0" presId="urn:microsoft.com/office/officeart/2005/8/layout/process4"/>
    <dgm:cxn modelId="{B74DE546-1724-C94A-AF29-CD7DB68490F8}" type="presParOf" srcId="{B643458D-F267-CA41-AD59-CF4A6AE22336}" destId="{49D51DFE-8BC9-1846-A611-DC267949EF26}" srcOrd="1" destOrd="0" presId="urn:microsoft.com/office/officeart/2005/8/layout/process4"/>
    <dgm:cxn modelId="{D0DBDDF0-25E1-0E45-BF4B-5B641D1EAD48}" type="presParOf" srcId="{B643458D-F267-CA41-AD59-CF4A6AE22336}" destId="{6FDA4C27-E85D-ED47-AA05-9F35A4590F96}" srcOrd="2" destOrd="0" presId="urn:microsoft.com/office/officeart/2005/8/layout/process4"/>
    <dgm:cxn modelId="{C3359248-3339-FB4E-93C2-E6E889EF1EB0}" type="presParOf" srcId="{6FDA4C27-E85D-ED47-AA05-9F35A4590F96}" destId="{6C518A1E-537A-9440-995C-71563EAF6D31}" srcOrd="0" destOrd="0" presId="urn:microsoft.com/office/officeart/2005/8/layout/process4"/>
    <dgm:cxn modelId="{820A96EB-5528-3549-8534-86DADF0BD4B5}" type="presParOf" srcId="{6FDA4C27-E85D-ED47-AA05-9F35A4590F96}" destId="{513B2CFA-72EF-5843-AAB8-12972E271387}" srcOrd="1" destOrd="0" presId="urn:microsoft.com/office/officeart/2005/8/layout/process4"/>
    <dgm:cxn modelId="{41D88991-E790-1A45-BD8B-FD6D7632C7E2}" type="presParOf" srcId="{6FDA4C27-E85D-ED47-AA05-9F35A4590F96}" destId="{291E56DE-40F6-444D-8D48-B63A59DA84BA}" srcOrd="2" destOrd="0" presId="urn:microsoft.com/office/officeart/2005/8/layout/process4"/>
    <dgm:cxn modelId="{04C2E71B-0C86-4147-B5DD-B78888ABB8F9}" type="presParOf" srcId="{EED48292-DD93-2549-8432-125A7FE0BAB6}" destId="{F757C785-AC73-F54E-ABBE-347222408783}" srcOrd="5" destOrd="0" presId="urn:microsoft.com/office/officeart/2005/8/layout/process4"/>
    <dgm:cxn modelId="{21861D22-1219-184A-87CD-AA08CAA3D671}" type="presParOf" srcId="{EED48292-DD93-2549-8432-125A7FE0BAB6}" destId="{5C91B6BC-B270-664F-9F69-2BD9281A3BAB}" srcOrd="6" destOrd="0" presId="urn:microsoft.com/office/officeart/2005/8/layout/process4"/>
    <dgm:cxn modelId="{7CDC3B75-9628-F140-80B1-63C5F1DF6D45}" type="presParOf" srcId="{5C91B6BC-B270-664F-9F69-2BD9281A3BAB}" destId="{D42FBF48-1AEB-C447-8DDF-1FA1830F134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7BCDD7-63E1-4A1A-B3A6-4C64856D8FF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6B33DC-7BA1-40E1-B067-6D42E3DE0D4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How to start learning to organize content</a:t>
          </a:r>
        </a:p>
      </dgm:t>
    </dgm:pt>
    <dgm:pt modelId="{9B19A2B5-98F6-4963-8FAA-D258905743CC}" type="parTrans" cxnId="{DE6CA913-FAF2-4325-8017-AD95398D9641}">
      <dgm:prSet/>
      <dgm:spPr/>
      <dgm:t>
        <a:bodyPr/>
        <a:lstStyle/>
        <a:p>
          <a:endParaRPr lang="en-US"/>
        </a:p>
      </dgm:t>
    </dgm:pt>
    <dgm:pt modelId="{173E7B44-50D7-4DE0-989F-8CB7879E50CC}" type="sibTrans" cxnId="{DE6CA913-FAF2-4325-8017-AD95398D9641}">
      <dgm:prSet/>
      <dgm:spPr/>
      <dgm:t>
        <a:bodyPr/>
        <a:lstStyle/>
        <a:p>
          <a:endParaRPr lang="en-US"/>
        </a:p>
      </dgm:t>
    </dgm:pt>
    <dgm:pt modelId="{EB672801-2E4B-4227-9871-7B2796B640D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Step 1 – buy a 1-month subscription to SERanking / SEMRush</a:t>
          </a:r>
          <a:endParaRPr lang="en-US"/>
        </a:p>
      </dgm:t>
    </dgm:pt>
    <dgm:pt modelId="{A89ED56A-8578-430F-9063-CE96DEE98362}" type="parTrans" cxnId="{CEC3BA93-D877-47A1-A7CD-71255714CB4A}">
      <dgm:prSet/>
      <dgm:spPr/>
      <dgm:t>
        <a:bodyPr/>
        <a:lstStyle/>
        <a:p>
          <a:endParaRPr lang="en-US"/>
        </a:p>
      </dgm:t>
    </dgm:pt>
    <dgm:pt modelId="{29ED9A6C-4F2D-46C5-B430-05C148D9A484}" type="sibTrans" cxnId="{CEC3BA93-D877-47A1-A7CD-71255714CB4A}">
      <dgm:prSet/>
      <dgm:spPr/>
      <dgm:t>
        <a:bodyPr/>
        <a:lstStyle/>
        <a:p>
          <a:endParaRPr lang="en-US"/>
        </a:p>
      </dgm:t>
    </dgm:pt>
    <dgm:pt modelId="{B35C12EE-3FC2-46A4-86ED-7A23B2DD509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000" b="1" dirty="0"/>
            <a:t>Cost £30-40</a:t>
          </a:r>
          <a:r>
            <a:rPr lang="en-US" sz="1000" dirty="0"/>
            <a:t> this will enable you to start researching “the challenge”</a:t>
          </a:r>
        </a:p>
      </dgm:t>
    </dgm:pt>
    <dgm:pt modelId="{3BB40FAF-7205-41DF-B349-914559B1E7D5}" type="parTrans" cxnId="{23042E97-45C6-4252-8677-113EBD36BEC7}">
      <dgm:prSet/>
      <dgm:spPr/>
      <dgm:t>
        <a:bodyPr/>
        <a:lstStyle/>
        <a:p>
          <a:endParaRPr lang="en-US"/>
        </a:p>
      </dgm:t>
    </dgm:pt>
    <dgm:pt modelId="{D4DA0FE0-705D-4070-A1F0-A729BC8DCB66}" type="sibTrans" cxnId="{23042E97-45C6-4252-8677-113EBD36BEC7}">
      <dgm:prSet/>
      <dgm:spPr/>
      <dgm:t>
        <a:bodyPr/>
        <a:lstStyle/>
        <a:p>
          <a:endParaRPr lang="en-US"/>
        </a:p>
      </dgm:t>
    </dgm:pt>
    <dgm:pt modelId="{C81F670D-1EFF-4AA5-B242-CB943CF2E6F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000" dirty="0"/>
            <a:t>What Challenge?</a:t>
          </a:r>
        </a:p>
      </dgm:t>
    </dgm:pt>
    <dgm:pt modelId="{BED64E5C-D4E7-4312-9502-56D3B87337F0}" type="parTrans" cxnId="{9C65C86E-2682-410B-9B1B-08E6325E2B83}">
      <dgm:prSet/>
      <dgm:spPr/>
      <dgm:t>
        <a:bodyPr/>
        <a:lstStyle/>
        <a:p>
          <a:endParaRPr lang="en-US"/>
        </a:p>
      </dgm:t>
    </dgm:pt>
    <dgm:pt modelId="{E42F7CB8-485F-4D0E-895B-26B0FA2C7C8F}" type="sibTrans" cxnId="{9C65C86E-2682-410B-9B1B-08E6325E2B83}">
      <dgm:prSet/>
      <dgm:spPr/>
      <dgm:t>
        <a:bodyPr/>
        <a:lstStyle/>
        <a:p>
          <a:endParaRPr lang="en-US"/>
        </a:p>
      </dgm:t>
    </dgm:pt>
    <dgm:pt modelId="{EE246236-4A04-4F9D-9954-96AF57A75716}">
      <dgm:prSet custT="1"/>
      <dgm:spPr/>
      <dgm:t>
        <a:bodyPr/>
        <a:lstStyle/>
        <a:p>
          <a:r>
            <a:rPr lang="en-US" sz="1000" dirty="0"/>
            <a:t>The challenge of getting people to your website </a:t>
          </a:r>
        </a:p>
      </dgm:t>
    </dgm:pt>
    <dgm:pt modelId="{B48FE0A6-CF4E-493A-85AB-C086321B6006}" type="parTrans" cxnId="{DA8CADA0-7B92-4A7F-9B26-8F93B20210CE}">
      <dgm:prSet/>
      <dgm:spPr/>
      <dgm:t>
        <a:bodyPr/>
        <a:lstStyle/>
        <a:p>
          <a:endParaRPr lang="en-US"/>
        </a:p>
      </dgm:t>
    </dgm:pt>
    <dgm:pt modelId="{E5362215-9E98-4A90-96B9-48B5714BF92F}" type="sibTrans" cxnId="{DA8CADA0-7B92-4A7F-9B26-8F93B20210CE}">
      <dgm:prSet/>
      <dgm:spPr/>
      <dgm:t>
        <a:bodyPr/>
        <a:lstStyle/>
        <a:p>
          <a:endParaRPr lang="en-US"/>
        </a:p>
      </dgm:t>
    </dgm:pt>
    <dgm:pt modelId="{DCEC4F2C-A01B-4390-A409-5B163EFBC8D3}">
      <dgm:prSet custT="1"/>
      <dgm:spPr/>
      <dgm:t>
        <a:bodyPr/>
        <a:lstStyle/>
        <a:p>
          <a:r>
            <a:rPr lang="en-US" sz="1000" dirty="0"/>
            <a:t>The challenge of generating traffic </a:t>
          </a:r>
        </a:p>
      </dgm:t>
    </dgm:pt>
    <dgm:pt modelId="{F0413FDB-1AC0-40AC-83FE-A8854EA3C95E}" type="parTrans" cxnId="{B016D4E5-FBFA-471A-8C97-428E9719F44A}">
      <dgm:prSet/>
      <dgm:spPr/>
      <dgm:t>
        <a:bodyPr/>
        <a:lstStyle/>
        <a:p>
          <a:endParaRPr lang="en-US"/>
        </a:p>
      </dgm:t>
    </dgm:pt>
    <dgm:pt modelId="{07B56BE4-8C46-4CAE-9C6B-1467B4FF8FDA}" type="sibTrans" cxnId="{B016D4E5-FBFA-471A-8C97-428E9719F44A}">
      <dgm:prSet/>
      <dgm:spPr/>
      <dgm:t>
        <a:bodyPr/>
        <a:lstStyle/>
        <a:p>
          <a:endParaRPr lang="en-US"/>
        </a:p>
      </dgm:t>
    </dgm:pt>
    <dgm:pt modelId="{565D6B52-A9F6-48CC-9043-6BEEC7C119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Step 2 – open Google Chrome, Top right switch to “incognito mode” </a:t>
          </a:r>
          <a:endParaRPr lang="en-US"/>
        </a:p>
      </dgm:t>
    </dgm:pt>
    <dgm:pt modelId="{8DC019C5-0C43-405C-A3F9-D25D98F2F51B}" type="parTrans" cxnId="{6725F7BA-EEE2-433B-8BD0-2BA8C903CEEE}">
      <dgm:prSet/>
      <dgm:spPr/>
      <dgm:t>
        <a:bodyPr/>
        <a:lstStyle/>
        <a:p>
          <a:endParaRPr lang="en-US"/>
        </a:p>
      </dgm:t>
    </dgm:pt>
    <dgm:pt modelId="{95FAD496-5C31-4D59-8866-F5B6E1084999}" type="sibTrans" cxnId="{6725F7BA-EEE2-433B-8BD0-2BA8C903CEEE}">
      <dgm:prSet/>
      <dgm:spPr/>
      <dgm:t>
        <a:bodyPr/>
        <a:lstStyle/>
        <a:p>
          <a:endParaRPr lang="en-US"/>
        </a:p>
      </dgm:t>
    </dgm:pt>
    <dgm:pt modelId="{77002E80-58A1-456B-BA1B-128B281629C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900" dirty="0"/>
            <a:t>Why? This remove cookies in your PC/ Laptop from influencing your searches </a:t>
          </a:r>
        </a:p>
      </dgm:t>
    </dgm:pt>
    <dgm:pt modelId="{47DD686E-07A5-4806-8CF9-5C8ED35CEDEE}" type="parTrans" cxnId="{A7D5B24B-FC74-4923-B846-CAC55E5C3312}">
      <dgm:prSet/>
      <dgm:spPr/>
      <dgm:t>
        <a:bodyPr/>
        <a:lstStyle/>
        <a:p>
          <a:endParaRPr lang="en-US"/>
        </a:p>
      </dgm:t>
    </dgm:pt>
    <dgm:pt modelId="{B46FE5F5-EAB7-4BBA-A02E-4876D551FA30}" type="sibTrans" cxnId="{A7D5B24B-FC74-4923-B846-CAC55E5C3312}">
      <dgm:prSet/>
      <dgm:spPr/>
      <dgm:t>
        <a:bodyPr/>
        <a:lstStyle/>
        <a:p>
          <a:endParaRPr lang="en-US"/>
        </a:p>
      </dgm:t>
    </dgm:pt>
    <dgm:pt modelId="{A3F44191-7AD8-41CC-93D3-ACD9334C396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900" dirty="0"/>
            <a:t>Now start to Google “Search terms you think people will search for”</a:t>
          </a:r>
        </a:p>
      </dgm:t>
    </dgm:pt>
    <dgm:pt modelId="{B6EC13A1-3810-44B0-B3BB-9A768FB58362}" type="parTrans" cxnId="{9764B57D-6739-4C12-AF31-767E9F1C1B63}">
      <dgm:prSet/>
      <dgm:spPr/>
      <dgm:t>
        <a:bodyPr/>
        <a:lstStyle/>
        <a:p>
          <a:endParaRPr lang="en-US"/>
        </a:p>
      </dgm:t>
    </dgm:pt>
    <dgm:pt modelId="{B0220739-CE11-4C05-811E-734F64FD38C2}" type="sibTrans" cxnId="{9764B57D-6739-4C12-AF31-767E9F1C1B63}">
      <dgm:prSet/>
      <dgm:spPr/>
      <dgm:t>
        <a:bodyPr/>
        <a:lstStyle/>
        <a:p>
          <a:endParaRPr lang="en-US"/>
        </a:p>
      </dgm:t>
    </dgm:pt>
    <dgm:pt modelId="{272029BF-9086-4E3E-B97C-225018B20CB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900" dirty="0"/>
            <a:t>“Under </a:t>
          </a:r>
          <a:r>
            <a:rPr lang="en-US" sz="900" dirty="0" err="1"/>
            <a:t>Armour</a:t>
          </a:r>
          <a:r>
            <a:rPr lang="en-US" sz="900" dirty="0"/>
            <a:t> near me” “Under Amour Deals” “ Under </a:t>
          </a:r>
          <a:r>
            <a:rPr lang="en-US" sz="900" dirty="0" err="1"/>
            <a:t>Armour</a:t>
          </a:r>
          <a:r>
            <a:rPr lang="en-US" sz="900" dirty="0"/>
            <a:t> Golf Tops”          </a:t>
          </a:r>
        </a:p>
      </dgm:t>
    </dgm:pt>
    <dgm:pt modelId="{593382D1-0319-42BC-ACD2-9C7C4604F399}" type="parTrans" cxnId="{DF2BB60D-86C8-4C52-8DA4-4A2F44B379CC}">
      <dgm:prSet/>
      <dgm:spPr/>
      <dgm:t>
        <a:bodyPr/>
        <a:lstStyle/>
        <a:p>
          <a:endParaRPr lang="en-US"/>
        </a:p>
      </dgm:t>
    </dgm:pt>
    <dgm:pt modelId="{45895E29-C855-418F-8839-02F12FB2FCB2}" type="sibTrans" cxnId="{DF2BB60D-86C8-4C52-8DA4-4A2F44B379CC}">
      <dgm:prSet/>
      <dgm:spPr/>
      <dgm:t>
        <a:bodyPr/>
        <a:lstStyle/>
        <a:p>
          <a:endParaRPr lang="en-US"/>
        </a:p>
      </dgm:t>
    </dgm:pt>
    <dgm:pt modelId="{9BDE6A06-593F-4997-887C-E9016B9C5054}" type="pres">
      <dgm:prSet presAssocID="{197BCDD7-63E1-4A1A-B3A6-4C64856D8FF3}" presName="root" presStyleCnt="0">
        <dgm:presLayoutVars>
          <dgm:dir/>
          <dgm:resizeHandles val="exact"/>
        </dgm:presLayoutVars>
      </dgm:prSet>
      <dgm:spPr/>
    </dgm:pt>
    <dgm:pt modelId="{68A38475-53A3-44F6-BAC2-D26C345DDE76}" type="pres">
      <dgm:prSet presAssocID="{AA6B33DC-7BA1-40E1-B067-6D42E3DE0D40}" presName="compNode" presStyleCnt="0"/>
      <dgm:spPr/>
    </dgm:pt>
    <dgm:pt modelId="{D089F720-FEEE-40E9-A1D9-0A32F212C8C0}" type="pres">
      <dgm:prSet presAssocID="{AA6B33DC-7BA1-40E1-B067-6D42E3DE0D40}" presName="bgRect" presStyleLbl="bgShp" presStyleIdx="0" presStyleCnt="3"/>
      <dgm:spPr/>
    </dgm:pt>
    <dgm:pt modelId="{16E6CC33-2656-4D08-882C-9310D30EFF71}" type="pres">
      <dgm:prSet presAssocID="{AA6B33DC-7BA1-40E1-B067-6D42E3DE0D4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2229DBC1-321D-4662-A637-CCC7AB403729}" type="pres">
      <dgm:prSet presAssocID="{AA6B33DC-7BA1-40E1-B067-6D42E3DE0D40}" presName="spaceRect" presStyleCnt="0"/>
      <dgm:spPr/>
    </dgm:pt>
    <dgm:pt modelId="{9825A5EF-5C39-46C0-AB2D-183C2A94F4E6}" type="pres">
      <dgm:prSet presAssocID="{AA6B33DC-7BA1-40E1-B067-6D42E3DE0D40}" presName="parTx" presStyleLbl="revTx" presStyleIdx="0" presStyleCnt="5">
        <dgm:presLayoutVars>
          <dgm:chMax val="0"/>
          <dgm:chPref val="0"/>
        </dgm:presLayoutVars>
      </dgm:prSet>
      <dgm:spPr/>
    </dgm:pt>
    <dgm:pt modelId="{FD613D70-BE18-47A2-907F-A003537B21C1}" type="pres">
      <dgm:prSet presAssocID="{173E7B44-50D7-4DE0-989F-8CB7879E50CC}" presName="sibTrans" presStyleCnt="0"/>
      <dgm:spPr/>
    </dgm:pt>
    <dgm:pt modelId="{7A5119E1-AD6C-4568-A5CF-9B107B17DFF7}" type="pres">
      <dgm:prSet presAssocID="{EB672801-2E4B-4227-9871-7B2796B640D3}" presName="compNode" presStyleCnt="0"/>
      <dgm:spPr/>
    </dgm:pt>
    <dgm:pt modelId="{2D67212F-854F-4893-B786-D1D569F3ECA2}" type="pres">
      <dgm:prSet presAssocID="{EB672801-2E4B-4227-9871-7B2796B640D3}" presName="bgRect" presStyleLbl="bgShp" presStyleIdx="1" presStyleCnt="3"/>
      <dgm:spPr/>
    </dgm:pt>
    <dgm:pt modelId="{A3CE35BF-9105-4488-8DE9-F5D61B94CAF2}" type="pres">
      <dgm:prSet presAssocID="{EB672801-2E4B-4227-9871-7B2796B640D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opping cart"/>
        </a:ext>
      </dgm:extLst>
    </dgm:pt>
    <dgm:pt modelId="{EE52DD9B-4FBB-4C15-88BD-CE33AC475BAC}" type="pres">
      <dgm:prSet presAssocID="{EB672801-2E4B-4227-9871-7B2796B640D3}" presName="spaceRect" presStyleCnt="0"/>
      <dgm:spPr/>
    </dgm:pt>
    <dgm:pt modelId="{90C532E0-59DD-4C53-A0A9-B06BB5BB7096}" type="pres">
      <dgm:prSet presAssocID="{EB672801-2E4B-4227-9871-7B2796B640D3}" presName="parTx" presStyleLbl="revTx" presStyleIdx="1" presStyleCnt="5">
        <dgm:presLayoutVars>
          <dgm:chMax val="0"/>
          <dgm:chPref val="0"/>
        </dgm:presLayoutVars>
      </dgm:prSet>
      <dgm:spPr/>
    </dgm:pt>
    <dgm:pt modelId="{2E34B3DE-D4AD-4544-97AB-53873212B980}" type="pres">
      <dgm:prSet presAssocID="{EB672801-2E4B-4227-9871-7B2796B640D3}" presName="desTx" presStyleLbl="revTx" presStyleIdx="2" presStyleCnt="5">
        <dgm:presLayoutVars/>
      </dgm:prSet>
      <dgm:spPr/>
    </dgm:pt>
    <dgm:pt modelId="{2CD5CE8E-5A33-4299-9D3D-10726FEFFCD8}" type="pres">
      <dgm:prSet presAssocID="{29ED9A6C-4F2D-46C5-B430-05C148D9A484}" presName="sibTrans" presStyleCnt="0"/>
      <dgm:spPr/>
    </dgm:pt>
    <dgm:pt modelId="{361235CD-0361-4B02-A478-C7C7A58F6510}" type="pres">
      <dgm:prSet presAssocID="{565D6B52-A9F6-48CC-9043-6BEEC7C1199A}" presName="compNode" presStyleCnt="0"/>
      <dgm:spPr/>
    </dgm:pt>
    <dgm:pt modelId="{24E633B0-138A-4366-9BC7-0E3DC0BD8AA8}" type="pres">
      <dgm:prSet presAssocID="{565D6B52-A9F6-48CC-9043-6BEEC7C1199A}" presName="bgRect" presStyleLbl="bgShp" presStyleIdx="2" presStyleCnt="3"/>
      <dgm:spPr/>
    </dgm:pt>
    <dgm:pt modelId="{D308EB52-8938-4FAB-90D5-95650B598614}" type="pres">
      <dgm:prSet presAssocID="{565D6B52-A9F6-48CC-9043-6BEEC7C1199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owser Window"/>
        </a:ext>
      </dgm:extLst>
    </dgm:pt>
    <dgm:pt modelId="{EE11CE66-9E02-4A32-862E-900A1E74314B}" type="pres">
      <dgm:prSet presAssocID="{565D6B52-A9F6-48CC-9043-6BEEC7C1199A}" presName="spaceRect" presStyleCnt="0"/>
      <dgm:spPr/>
    </dgm:pt>
    <dgm:pt modelId="{B6212194-21C7-4814-AF09-A29B7A2E2D0B}" type="pres">
      <dgm:prSet presAssocID="{565D6B52-A9F6-48CC-9043-6BEEC7C1199A}" presName="parTx" presStyleLbl="revTx" presStyleIdx="3" presStyleCnt="5">
        <dgm:presLayoutVars>
          <dgm:chMax val="0"/>
          <dgm:chPref val="0"/>
        </dgm:presLayoutVars>
      </dgm:prSet>
      <dgm:spPr/>
    </dgm:pt>
    <dgm:pt modelId="{606425E5-3A90-4089-8924-EAEF6A85E35F}" type="pres">
      <dgm:prSet presAssocID="{565D6B52-A9F6-48CC-9043-6BEEC7C1199A}" presName="desTx" presStyleLbl="revTx" presStyleIdx="4" presStyleCnt="5">
        <dgm:presLayoutVars/>
      </dgm:prSet>
      <dgm:spPr/>
    </dgm:pt>
  </dgm:ptLst>
  <dgm:cxnLst>
    <dgm:cxn modelId="{49285204-F1DE-4620-AF18-DEEA681EC9AE}" type="presOf" srcId="{565D6B52-A9F6-48CC-9043-6BEEC7C1199A}" destId="{B6212194-21C7-4814-AF09-A29B7A2E2D0B}" srcOrd="0" destOrd="0" presId="urn:microsoft.com/office/officeart/2018/2/layout/IconVerticalSolidList"/>
    <dgm:cxn modelId="{D6FB600A-3962-4291-8A1B-4D4C233CA0B0}" type="presOf" srcId="{B35C12EE-3FC2-46A4-86ED-7A23B2DD5098}" destId="{2E34B3DE-D4AD-4544-97AB-53873212B980}" srcOrd="0" destOrd="0" presId="urn:microsoft.com/office/officeart/2018/2/layout/IconVerticalSolidList"/>
    <dgm:cxn modelId="{DF2BB60D-86C8-4C52-8DA4-4A2F44B379CC}" srcId="{565D6B52-A9F6-48CC-9043-6BEEC7C1199A}" destId="{272029BF-9086-4E3E-B97C-225018B20CB6}" srcOrd="2" destOrd="0" parTransId="{593382D1-0319-42BC-ACD2-9C7C4604F399}" sibTransId="{45895E29-C855-418F-8839-02F12FB2FCB2}"/>
    <dgm:cxn modelId="{DE6CA913-FAF2-4325-8017-AD95398D9641}" srcId="{197BCDD7-63E1-4A1A-B3A6-4C64856D8FF3}" destId="{AA6B33DC-7BA1-40E1-B067-6D42E3DE0D40}" srcOrd="0" destOrd="0" parTransId="{9B19A2B5-98F6-4963-8FAA-D258905743CC}" sibTransId="{173E7B44-50D7-4DE0-989F-8CB7879E50CC}"/>
    <dgm:cxn modelId="{3FD43021-3668-48B8-AFAC-4061D7BD7F57}" type="presOf" srcId="{AA6B33DC-7BA1-40E1-B067-6D42E3DE0D40}" destId="{9825A5EF-5C39-46C0-AB2D-183C2A94F4E6}" srcOrd="0" destOrd="0" presId="urn:microsoft.com/office/officeart/2018/2/layout/IconVerticalSolidList"/>
    <dgm:cxn modelId="{F6124735-0D12-4BBB-8D91-40BA3F06F768}" type="presOf" srcId="{DCEC4F2C-A01B-4390-A409-5B163EFBC8D3}" destId="{2E34B3DE-D4AD-4544-97AB-53873212B980}" srcOrd="0" destOrd="3" presId="urn:microsoft.com/office/officeart/2018/2/layout/IconVerticalSolidList"/>
    <dgm:cxn modelId="{1ADC863E-5775-423B-A7C9-592B2DAEE816}" type="presOf" srcId="{272029BF-9086-4E3E-B97C-225018B20CB6}" destId="{606425E5-3A90-4089-8924-EAEF6A85E35F}" srcOrd="0" destOrd="2" presId="urn:microsoft.com/office/officeart/2018/2/layout/IconVerticalSolidList"/>
    <dgm:cxn modelId="{2DAB3E3F-F575-4A00-9233-918DBCE2FE69}" type="presOf" srcId="{EE246236-4A04-4F9D-9954-96AF57A75716}" destId="{2E34B3DE-D4AD-4544-97AB-53873212B980}" srcOrd="0" destOrd="2" presId="urn:microsoft.com/office/officeart/2018/2/layout/IconVerticalSolidList"/>
    <dgm:cxn modelId="{A7D5B24B-FC74-4923-B846-CAC55E5C3312}" srcId="{565D6B52-A9F6-48CC-9043-6BEEC7C1199A}" destId="{77002E80-58A1-456B-BA1B-128B281629C1}" srcOrd="0" destOrd="0" parTransId="{47DD686E-07A5-4806-8CF9-5C8ED35CEDEE}" sibTransId="{B46FE5F5-EAB7-4BBA-A02E-4876D551FA30}"/>
    <dgm:cxn modelId="{9C65C86E-2682-410B-9B1B-08E6325E2B83}" srcId="{EB672801-2E4B-4227-9871-7B2796B640D3}" destId="{C81F670D-1EFF-4AA5-B242-CB943CF2E6FA}" srcOrd="1" destOrd="0" parTransId="{BED64E5C-D4E7-4312-9502-56D3B87337F0}" sibTransId="{E42F7CB8-485F-4D0E-895B-26B0FA2C7C8F}"/>
    <dgm:cxn modelId="{9764B57D-6739-4C12-AF31-767E9F1C1B63}" srcId="{565D6B52-A9F6-48CC-9043-6BEEC7C1199A}" destId="{A3F44191-7AD8-41CC-93D3-ACD9334C396A}" srcOrd="1" destOrd="0" parTransId="{B6EC13A1-3810-44B0-B3BB-9A768FB58362}" sibTransId="{B0220739-CE11-4C05-811E-734F64FD38C2}"/>
    <dgm:cxn modelId="{CEC3BA93-D877-47A1-A7CD-71255714CB4A}" srcId="{197BCDD7-63E1-4A1A-B3A6-4C64856D8FF3}" destId="{EB672801-2E4B-4227-9871-7B2796B640D3}" srcOrd="1" destOrd="0" parTransId="{A89ED56A-8578-430F-9063-CE96DEE98362}" sibTransId="{29ED9A6C-4F2D-46C5-B430-05C148D9A484}"/>
    <dgm:cxn modelId="{23042E97-45C6-4252-8677-113EBD36BEC7}" srcId="{EB672801-2E4B-4227-9871-7B2796B640D3}" destId="{B35C12EE-3FC2-46A4-86ED-7A23B2DD5098}" srcOrd="0" destOrd="0" parTransId="{3BB40FAF-7205-41DF-B349-914559B1E7D5}" sibTransId="{D4DA0FE0-705D-4070-A1F0-A729BC8DCB66}"/>
    <dgm:cxn modelId="{DA8CADA0-7B92-4A7F-9B26-8F93B20210CE}" srcId="{C81F670D-1EFF-4AA5-B242-CB943CF2E6FA}" destId="{EE246236-4A04-4F9D-9954-96AF57A75716}" srcOrd="0" destOrd="0" parTransId="{B48FE0A6-CF4E-493A-85AB-C086321B6006}" sibTransId="{E5362215-9E98-4A90-96B9-48B5714BF92F}"/>
    <dgm:cxn modelId="{60C673A1-B2A1-48AE-BF68-1B51528F3637}" type="presOf" srcId="{77002E80-58A1-456B-BA1B-128B281629C1}" destId="{606425E5-3A90-4089-8924-EAEF6A85E35F}" srcOrd="0" destOrd="0" presId="urn:microsoft.com/office/officeart/2018/2/layout/IconVerticalSolidList"/>
    <dgm:cxn modelId="{830AA3B2-322F-4372-A4EF-0202E3304C17}" type="presOf" srcId="{197BCDD7-63E1-4A1A-B3A6-4C64856D8FF3}" destId="{9BDE6A06-593F-4997-887C-E9016B9C5054}" srcOrd="0" destOrd="0" presId="urn:microsoft.com/office/officeart/2018/2/layout/IconVerticalSolidList"/>
    <dgm:cxn modelId="{8A2105B3-192D-4AF0-B9E0-1A4E803F2E5D}" type="presOf" srcId="{C81F670D-1EFF-4AA5-B242-CB943CF2E6FA}" destId="{2E34B3DE-D4AD-4544-97AB-53873212B980}" srcOrd="0" destOrd="1" presId="urn:microsoft.com/office/officeart/2018/2/layout/IconVerticalSolidList"/>
    <dgm:cxn modelId="{6725F7BA-EEE2-433B-8BD0-2BA8C903CEEE}" srcId="{197BCDD7-63E1-4A1A-B3A6-4C64856D8FF3}" destId="{565D6B52-A9F6-48CC-9043-6BEEC7C1199A}" srcOrd="2" destOrd="0" parTransId="{8DC019C5-0C43-405C-A3F9-D25D98F2F51B}" sibTransId="{95FAD496-5C31-4D59-8866-F5B6E1084999}"/>
    <dgm:cxn modelId="{8ECA0CCC-E811-484F-BB7A-B1B61CF45573}" type="presOf" srcId="{A3F44191-7AD8-41CC-93D3-ACD9334C396A}" destId="{606425E5-3A90-4089-8924-EAEF6A85E35F}" srcOrd="0" destOrd="1" presId="urn:microsoft.com/office/officeart/2018/2/layout/IconVerticalSolidList"/>
    <dgm:cxn modelId="{B016D4E5-FBFA-471A-8C97-428E9719F44A}" srcId="{C81F670D-1EFF-4AA5-B242-CB943CF2E6FA}" destId="{DCEC4F2C-A01B-4390-A409-5B163EFBC8D3}" srcOrd="1" destOrd="0" parTransId="{F0413FDB-1AC0-40AC-83FE-A8854EA3C95E}" sibTransId="{07B56BE4-8C46-4CAE-9C6B-1467B4FF8FDA}"/>
    <dgm:cxn modelId="{1C2E62EA-BEC8-4EA5-87E7-B703FCF84264}" type="presOf" srcId="{EB672801-2E4B-4227-9871-7B2796B640D3}" destId="{90C532E0-59DD-4C53-A0A9-B06BB5BB7096}" srcOrd="0" destOrd="0" presId="urn:microsoft.com/office/officeart/2018/2/layout/IconVerticalSolidList"/>
    <dgm:cxn modelId="{7B8309EE-2A29-445C-A77F-24F1F8170DE2}" type="presParOf" srcId="{9BDE6A06-593F-4997-887C-E9016B9C5054}" destId="{68A38475-53A3-44F6-BAC2-D26C345DDE76}" srcOrd="0" destOrd="0" presId="urn:microsoft.com/office/officeart/2018/2/layout/IconVerticalSolidList"/>
    <dgm:cxn modelId="{EB900B08-B1E3-4B53-B5E4-AC82F25F3136}" type="presParOf" srcId="{68A38475-53A3-44F6-BAC2-D26C345DDE76}" destId="{D089F720-FEEE-40E9-A1D9-0A32F212C8C0}" srcOrd="0" destOrd="0" presId="urn:microsoft.com/office/officeart/2018/2/layout/IconVerticalSolidList"/>
    <dgm:cxn modelId="{C83C10AE-67A7-41CE-B423-AE75E7DBB937}" type="presParOf" srcId="{68A38475-53A3-44F6-BAC2-D26C345DDE76}" destId="{16E6CC33-2656-4D08-882C-9310D30EFF71}" srcOrd="1" destOrd="0" presId="urn:microsoft.com/office/officeart/2018/2/layout/IconVerticalSolidList"/>
    <dgm:cxn modelId="{28F3EBE9-D794-4BC5-A7C3-1702DC63ADCE}" type="presParOf" srcId="{68A38475-53A3-44F6-BAC2-D26C345DDE76}" destId="{2229DBC1-321D-4662-A637-CCC7AB403729}" srcOrd="2" destOrd="0" presId="urn:microsoft.com/office/officeart/2018/2/layout/IconVerticalSolidList"/>
    <dgm:cxn modelId="{7C5BE2D8-E3E5-45A4-88B7-07FE1C706822}" type="presParOf" srcId="{68A38475-53A3-44F6-BAC2-D26C345DDE76}" destId="{9825A5EF-5C39-46C0-AB2D-183C2A94F4E6}" srcOrd="3" destOrd="0" presId="urn:microsoft.com/office/officeart/2018/2/layout/IconVerticalSolidList"/>
    <dgm:cxn modelId="{0BD081CA-4720-4354-B72A-B6E3F4D8D5CA}" type="presParOf" srcId="{9BDE6A06-593F-4997-887C-E9016B9C5054}" destId="{FD613D70-BE18-47A2-907F-A003537B21C1}" srcOrd="1" destOrd="0" presId="urn:microsoft.com/office/officeart/2018/2/layout/IconVerticalSolidList"/>
    <dgm:cxn modelId="{EE811B52-B6DF-4CB5-90C6-CBC8995A8A45}" type="presParOf" srcId="{9BDE6A06-593F-4997-887C-E9016B9C5054}" destId="{7A5119E1-AD6C-4568-A5CF-9B107B17DFF7}" srcOrd="2" destOrd="0" presId="urn:microsoft.com/office/officeart/2018/2/layout/IconVerticalSolidList"/>
    <dgm:cxn modelId="{7A04856C-82D1-4C0A-892F-2301489D7AA3}" type="presParOf" srcId="{7A5119E1-AD6C-4568-A5CF-9B107B17DFF7}" destId="{2D67212F-854F-4893-B786-D1D569F3ECA2}" srcOrd="0" destOrd="0" presId="urn:microsoft.com/office/officeart/2018/2/layout/IconVerticalSolidList"/>
    <dgm:cxn modelId="{6F98F22E-B0F7-4292-B997-1174040A6C61}" type="presParOf" srcId="{7A5119E1-AD6C-4568-A5CF-9B107B17DFF7}" destId="{A3CE35BF-9105-4488-8DE9-F5D61B94CAF2}" srcOrd="1" destOrd="0" presId="urn:microsoft.com/office/officeart/2018/2/layout/IconVerticalSolidList"/>
    <dgm:cxn modelId="{0E56566A-C980-492F-8FFA-14474BCBD48A}" type="presParOf" srcId="{7A5119E1-AD6C-4568-A5CF-9B107B17DFF7}" destId="{EE52DD9B-4FBB-4C15-88BD-CE33AC475BAC}" srcOrd="2" destOrd="0" presId="urn:microsoft.com/office/officeart/2018/2/layout/IconVerticalSolidList"/>
    <dgm:cxn modelId="{38935DC5-1E48-449D-BF19-43A37CFE2A7D}" type="presParOf" srcId="{7A5119E1-AD6C-4568-A5CF-9B107B17DFF7}" destId="{90C532E0-59DD-4C53-A0A9-B06BB5BB7096}" srcOrd="3" destOrd="0" presId="urn:microsoft.com/office/officeart/2018/2/layout/IconVerticalSolidList"/>
    <dgm:cxn modelId="{8C8FBE92-4689-4F74-A2E2-63C77B48F891}" type="presParOf" srcId="{7A5119E1-AD6C-4568-A5CF-9B107B17DFF7}" destId="{2E34B3DE-D4AD-4544-97AB-53873212B980}" srcOrd="4" destOrd="0" presId="urn:microsoft.com/office/officeart/2018/2/layout/IconVerticalSolidList"/>
    <dgm:cxn modelId="{2F96F9BF-E748-4418-9EA4-1B29079282E4}" type="presParOf" srcId="{9BDE6A06-593F-4997-887C-E9016B9C5054}" destId="{2CD5CE8E-5A33-4299-9D3D-10726FEFFCD8}" srcOrd="3" destOrd="0" presId="urn:microsoft.com/office/officeart/2018/2/layout/IconVerticalSolidList"/>
    <dgm:cxn modelId="{1DDA3FB7-2F60-471C-9BF0-216F575447D8}" type="presParOf" srcId="{9BDE6A06-593F-4997-887C-E9016B9C5054}" destId="{361235CD-0361-4B02-A478-C7C7A58F6510}" srcOrd="4" destOrd="0" presId="urn:microsoft.com/office/officeart/2018/2/layout/IconVerticalSolidList"/>
    <dgm:cxn modelId="{18FC22AA-266A-44A3-8F71-C9DC5FEA243A}" type="presParOf" srcId="{361235CD-0361-4B02-A478-C7C7A58F6510}" destId="{24E633B0-138A-4366-9BC7-0E3DC0BD8AA8}" srcOrd="0" destOrd="0" presId="urn:microsoft.com/office/officeart/2018/2/layout/IconVerticalSolidList"/>
    <dgm:cxn modelId="{B006EB5C-921C-440F-B138-4A98DF163218}" type="presParOf" srcId="{361235CD-0361-4B02-A478-C7C7A58F6510}" destId="{D308EB52-8938-4FAB-90D5-95650B598614}" srcOrd="1" destOrd="0" presId="urn:microsoft.com/office/officeart/2018/2/layout/IconVerticalSolidList"/>
    <dgm:cxn modelId="{5BE826FC-C1CC-48EB-B79A-0ED1A3C956BE}" type="presParOf" srcId="{361235CD-0361-4B02-A478-C7C7A58F6510}" destId="{EE11CE66-9E02-4A32-862E-900A1E74314B}" srcOrd="2" destOrd="0" presId="urn:microsoft.com/office/officeart/2018/2/layout/IconVerticalSolidList"/>
    <dgm:cxn modelId="{BA2008F4-DB36-4C97-933C-C3110CEE9537}" type="presParOf" srcId="{361235CD-0361-4B02-A478-C7C7A58F6510}" destId="{B6212194-21C7-4814-AF09-A29B7A2E2D0B}" srcOrd="3" destOrd="0" presId="urn:microsoft.com/office/officeart/2018/2/layout/IconVerticalSolidList"/>
    <dgm:cxn modelId="{93AADAAD-CBF6-4556-A59D-EF9A1749A90D}" type="presParOf" srcId="{361235CD-0361-4B02-A478-C7C7A58F6510}" destId="{606425E5-3A90-4089-8924-EAEF6A85E35F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1CA323-F4A5-4F0C-82A7-496B0BDF4ED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DEFD495-0B6E-40AA-98D8-F07FB2DFEC3D}">
      <dgm:prSet/>
      <dgm:spPr/>
      <dgm:t>
        <a:bodyPr/>
        <a:lstStyle/>
        <a:p>
          <a:r>
            <a:rPr lang="en-US"/>
            <a:t>Research what keywords Rank</a:t>
          </a:r>
        </a:p>
      </dgm:t>
    </dgm:pt>
    <dgm:pt modelId="{93C6F7C6-4313-4A9F-A9C1-57BF67C07CC5}" type="parTrans" cxnId="{3B5854FB-9309-40FB-A822-F202DDCF7ECD}">
      <dgm:prSet/>
      <dgm:spPr/>
      <dgm:t>
        <a:bodyPr/>
        <a:lstStyle/>
        <a:p>
          <a:endParaRPr lang="en-US"/>
        </a:p>
      </dgm:t>
    </dgm:pt>
    <dgm:pt modelId="{763EA0C5-826F-43B6-937E-4A1C5DFC63E8}" type="sibTrans" cxnId="{3B5854FB-9309-40FB-A822-F202DDCF7ECD}">
      <dgm:prSet/>
      <dgm:spPr/>
      <dgm:t>
        <a:bodyPr/>
        <a:lstStyle/>
        <a:p>
          <a:endParaRPr lang="en-US"/>
        </a:p>
      </dgm:t>
    </dgm:pt>
    <dgm:pt modelId="{E33544B9-0FB6-47C3-A4DE-61F74C0A5F2D}">
      <dgm:prSet/>
      <dgm:spPr/>
      <dgm:t>
        <a:bodyPr/>
        <a:lstStyle/>
        <a:p>
          <a:r>
            <a:rPr lang="en-US"/>
            <a:t>Research competition </a:t>
          </a:r>
        </a:p>
      </dgm:t>
    </dgm:pt>
    <dgm:pt modelId="{B4AC814A-9ABB-4AEB-9DBA-DE2DE6C9A1F9}" type="parTrans" cxnId="{B38AD803-8A58-4974-8EAE-E12F105B217F}">
      <dgm:prSet/>
      <dgm:spPr/>
      <dgm:t>
        <a:bodyPr/>
        <a:lstStyle/>
        <a:p>
          <a:endParaRPr lang="en-US"/>
        </a:p>
      </dgm:t>
    </dgm:pt>
    <dgm:pt modelId="{AE332048-6708-4393-838F-2637DEE63CE3}" type="sibTrans" cxnId="{B38AD803-8A58-4974-8EAE-E12F105B217F}">
      <dgm:prSet/>
      <dgm:spPr/>
      <dgm:t>
        <a:bodyPr/>
        <a:lstStyle/>
        <a:p>
          <a:endParaRPr lang="en-US"/>
        </a:p>
      </dgm:t>
    </dgm:pt>
    <dgm:pt modelId="{0C211D0B-80A1-4CF2-B0B9-3924BE77DE5F}">
      <dgm:prSet/>
      <dgm:spPr/>
      <dgm:t>
        <a:bodyPr/>
        <a:lstStyle/>
        <a:p>
          <a:r>
            <a:rPr lang="en-US"/>
            <a:t>What terms they rank for </a:t>
          </a:r>
        </a:p>
      </dgm:t>
    </dgm:pt>
    <dgm:pt modelId="{AF314607-F9C2-4441-ACFF-3929C91D1459}" type="parTrans" cxnId="{FF54982A-4E4E-4DE6-AF8A-43751C18DEAC}">
      <dgm:prSet/>
      <dgm:spPr/>
      <dgm:t>
        <a:bodyPr/>
        <a:lstStyle/>
        <a:p>
          <a:endParaRPr lang="en-US"/>
        </a:p>
      </dgm:t>
    </dgm:pt>
    <dgm:pt modelId="{CDFD6964-BA48-4584-BAB3-21DA08E315FB}" type="sibTrans" cxnId="{FF54982A-4E4E-4DE6-AF8A-43751C18DEAC}">
      <dgm:prSet/>
      <dgm:spPr/>
      <dgm:t>
        <a:bodyPr/>
        <a:lstStyle/>
        <a:p>
          <a:endParaRPr lang="en-US"/>
        </a:p>
      </dgm:t>
    </dgm:pt>
    <dgm:pt modelId="{C2963272-0D85-4BF7-87A6-1242290F4D47}">
      <dgm:prSet/>
      <dgm:spPr/>
      <dgm:t>
        <a:bodyPr/>
        <a:lstStyle/>
        <a:p>
          <a:r>
            <a:rPr lang="en-US"/>
            <a:t>What problem statements they address </a:t>
          </a:r>
        </a:p>
      </dgm:t>
    </dgm:pt>
    <dgm:pt modelId="{28249B92-B60C-4CC4-A0EF-ADFE51EA6473}" type="parTrans" cxnId="{A3E1528F-A3F8-453D-B2F9-4944362DA30F}">
      <dgm:prSet/>
      <dgm:spPr/>
      <dgm:t>
        <a:bodyPr/>
        <a:lstStyle/>
        <a:p>
          <a:endParaRPr lang="en-US"/>
        </a:p>
      </dgm:t>
    </dgm:pt>
    <dgm:pt modelId="{E7DE34FD-D878-4932-9497-8D1427794BEB}" type="sibTrans" cxnId="{A3E1528F-A3F8-453D-B2F9-4944362DA30F}">
      <dgm:prSet/>
      <dgm:spPr/>
      <dgm:t>
        <a:bodyPr/>
        <a:lstStyle/>
        <a:p>
          <a:endParaRPr lang="en-US"/>
        </a:p>
      </dgm:t>
    </dgm:pt>
    <dgm:pt modelId="{AFE777C6-0C2B-4F4B-BC18-3FABA12E03BD}">
      <dgm:prSet/>
      <dgm:spPr/>
      <dgm:t>
        <a:bodyPr/>
        <a:lstStyle/>
        <a:p>
          <a:r>
            <a:rPr lang="en-US"/>
            <a:t>How hard it is going to be to rank – see keyword difficulty</a:t>
          </a:r>
        </a:p>
      </dgm:t>
    </dgm:pt>
    <dgm:pt modelId="{6B66099D-E5B0-4F42-A105-F59D38F99195}" type="parTrans" cxnId="{10131A63-9FA4-40AC-9087-DC95C3BA6694}">
      <dgm:prSet/>
      <dgm:spPr/>
      <dgm:t>
        <a:bodyPr/>
        <a:lstStyle/>
        <a:p>
          <a:endParaRPr lang="en-US"/>
        </a:p>
      </dgm:t>
    </dgm:pt>
    <dgm:pt modelId="{08B12A7E-76FF-46D1-9255-4E675074C90A}" type="sibTrans" cxnId="{10131A63-9FA4-40AC-9087-DC95C3BA6694}">
      <dgm:prSet/>
      <dgm:spPr/>
      <dgm:t>
        <a:bodyPr/>
        <a:lstStyle/>
        <a:p>
          <a:endParaRPr lang="en-US"/>
        </a:p>
      </dgm:t>
    </dgm:pt>
    <dgm:pt modelId="{7E0A8BFF-29D3-47EE-B146-BC5C6C19BD81}">
      <dgm:prSet/>
      <dgm:spPr/>
      <dgm:t>
        <a:bodyPr/>
        <a:lstStyle/>
        <a:p>
          <a:r>
            <a:rPr lang="en-US"/>
            <a:t>What content do we need to produce to educate suspect buyers</a:t>
          </a:r>
        </a:p>
      </dgm:t>
    </dgm:pt>
    <dgm:pt modelId="{7D478C9C-6091-4E07-A2E7-E87F86F54E0B}" type="parTrans" cxnId="{DA9D8613-6BCC-41EF-B302-304F5E16B738}">
      <dgm:prSet/>
      <dgm:spPr/>
      <dgm:t>
        <a:bodyPr/>
        <a:lstStyle/>
        <a:p>
          <a:endParaRPr lang="en-US"/>
        </a:p>
      </dgm:t>
    </dgm:pt>
    <dgm:pt modelId="{FD7FE9FC-315E-4F08-A60B-6AC4EEAE1F96}" type="sibTrans" cxnId="{DA9D8613-6BCC-41EF-B302-304F5E16B738}">
      <dgm:prSet/>
      <dgm:spPr/>
      <dgm:t>
        <a:bodyPr/>
        <a:lstStyle/>
        <a:p>
          <a:endParaRPr lang="en-US"/>
        </a:p>
      </dgm:t>
    </dgm:pt>
    <dgm:pt modelId="{2330D510-AEC5-4620-818A-A321AE40E0CC}">
      <dgm:prSet/>
      <dgm:spPr/>
      <dgm:t>
        <a:bodyPr/>
        <a:lstStyle/>
        <a:p>
          <a:r>
            <a:rPr lang="en-US"/>
            <a:t>Where does that content need to go – social media, forums etc</a:t>
          </a:r>
        </a:p>
      </dgm:t>
    </dgm:pt>
    <dgm:pt modelId="{CA863AE9-3905-4099-B671-186AEED17839}" type="parTrans" cxnId="{2F3E3912-9374-4F46-9FAA-465F96C2AF07}">
      <dgm:prSet/>
      <dgm:spPr/>
      <dgm:t>
        <a:bodyPr/>
        <a:lstStyle/>
        <a:p>
          <a:endParaRPr lang="en-US"/>
        </a:p>
      </dgm:t>
    </dgm:pt>
    <dgm:pt modelId="{45BAB569-50CB-4849-A984-F5C0382EA674}" type="sibTrans" cxnId="{2F3E3912-9374-4F46-9FAA-465F96C2AF07}">
      <dgm:prSet/>
      <dgm:spPr/>
      <dgm:t>
        <a:bodyPr/>
        <a:lstStyle/>
        <a:p>
          <a:endParaRPr lang="en-US"/>
        </a:p>
      </dgm:t>
    </dgm:pt>
    <dgm:pt modelId="{38093666-ECD2-43BB-97EC-C57DF12E82C6}">
      <dgm:prSet/>
      <dgm:spPr/>
      <dgm:t>
        <a:bodyPr/>
        <a:lstStyle/>
        <a:p>
          <a:r>
            <a:rPr lang="en-US"/>
            <a:t>What is the conversion path? </a:t>
          </a:r>
        </a:p>
      </dgm:t>
    </dgm:pt>
    <dgm:pt modelId="{87AC5F96-9896-48DC-B81A-724B1A474DB3}" type="parTrans" cxnId="{80E5316A-4110-45D4-B22A-AC5784948BB9}">
      <dgm:prSet/>
      <dgm:spPr/>
      <dgm:t>
        <a:bodyPr/>
        <a:lstStyle/>
        <a:p>
          <a:endParaRPr lang="en-US"/>
        </a:p>
      </dgm:t>
    </dgm:pt>
    <dgm:pt modelId="{9BD9CD07-6D40-492F-8F20-EA9E17690F3F}" type="sibTrans" cxnId="{80E5316A-4110-45D4-B22A-AC5784948BB9}">
      <dgm:prSet/>
      <dgm:spPr/>
      <dgm:t>
        <a:bodyPr/>
        <a:lstStyle/>
        <a:p>
          <a:endParaRPr lang="en-US"/>
        </a:p>
      </dgm:t>
    </dgm:pt>
    <dgm:pt modelId="{B9604ED9-E82B-41F0-8004-B5FCC9396A37}" type="pres">
      <dgm:prSet presAssocID="{341CA323-F4A5-4F0C-82A7-496B0BDF4EDC}" presName="root" presStyleCnt="0">
        <dgm:presLayoutVars>
          <dgm:dir/>
          <dgm:resizeHandles val="exact"/>
        </dgm:presLayoutVars>
      </dgm:prSet>
      <dgm:spPr/>
    </dgm:pt>
    <dgm:pt modelId="{FD086598-43E9-4C99-9D9A-EBB11462F64B}" type="pres">
      <dgm:prSet presAssocID="{DDEFD495-0B6E-40AA-98D8-F07FB2DFEC3D}" presName="compNode" presStyleCnt="0"/>
      <dgm:spPr/>
    </dgm:pt>
    <dgm:pt modelId="{A5AB73A5-B032-48EE-978D-40DCC7E9364D}" type="pres">
      <dgm:prSet presAssocID="{DDEFD495-0B6E-40AA-98D8-F07FB2DFEC3D}" presName="bgRect" presStyleLbl="bgShp" presStyleIdx="0" presStyleCnt="8"/>
      <dgm:spPr/>
    </dgm:pt>
    <dgm:pt modelId="{7791B7B2-3EF9-45A7-B392-7853DB54C78D}" type="pres">
      <dgm:prSet presAssocID="{DDEFD495-0B6E-40AA-98D8-F07FB2DFEC3D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03CE2B16-E3E9-4125-BC4D-2BDD1A79F22E}" type="pres">
      <dgm:prSet presAssocID="{DDEFD495-0B6E-40AA-98D8-F07FB2DFEC3D}" presName="spaceRect" presStyleCnt="0"/>
      <dgm:spPr/>
    </dgm:pt>
    <dgm:pt modelId="{01F8240E-5D97-4E14-AAD1-0B8604B965F5}" type="pres">
      <dgm:prSet presAssocID="{DDEFD495-0B6E-40AA-98D8-F07FB2DFEC3D}" presName="parTx" presStyleLbl="revTx" presStyleIdx="0" presStyleCnt="8">
        <dgm:presLayoutVars>
          <dgm:chMax val="0"/>
          <dgm:chPref val="0"/>
        </dgm:presLayoutVars>
      </dgm:prSet>
      <dgm:spPr/>
    </dgm:pt>
    <dgm:pt modelId="{C70F8680-C887-42F7-991B-A8F26A37B631}" type="pres">
      <dgm:prSet presAssocID="{763EA0C5-826F-43B6-937E-4A1C5DFC63E8}" presName="sibTrans" presStyleCnt="0"/>
      <dgm:spPr/>
    </dgm:pt>
    <dgm:pt modelId="{91848CF0-73EC-4DD2-A753-292AA9AA0355}" type="pres">
      <dgm:prSet presAssocID="{E33544B9-0FB6-47C3-A4DE-61F74C0A5F2D}" presName="compNode" presStyleCnt="0"/>
      <dgm:spPr/>
    </dgm:pt>
    <dgm:pt modelId="{F5A673DE-322B-4284-B611-D4E1E60FA5E0}" type="pres">
      <dgm:prSet presAssocID="{E33544B9-0FB6-47C3-A4DE-61F74C0A5F2D}" presName="bgRect" presStyleLbl="bgShp" presStyleIdx="1" presStyleCnt="8"/>
      <dgm:spPr/>
    </dgm:pt>
    <dgm:pt modelId="{1A1D9366-03BC-417F-B8BE-A6DE23592092}" type="pres">
      <dgm:prSet presAssocID="{E33544B9-0FB6-47C3-A4DE-61F74C0A5F2D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F7CDF865-8B76-4CAB-A9DD-C9FC68F5A863}" type="pres">
      <dgm:prSet presAssocID="{E33544B9-0FB6-47C3-A4DE-61F74C0A5F2D}" presName="spaceRect" presStyleCnt="0"/>
      <dgm:spPr/>
    </dgm:pt>
    <dgm:pt modelId="{6E914006-193A-4297-9719-CB8C77752202}" type="pres">
      <dgm:prSet presAssocID="{E33544B9-0FB6-47C3-A4DE-61F74C0A5F2D}" presName="parTx" presStyleLbl="revTx" presStyleIdx="1" presStyleCnt="8">
        <dgm:presLayoutVars>
          <dgm:chMax val="0"/>
          <dgm:chPref val="0"/>
        </dgm:presLayoutVars>
      </dgm:prSet>
      <dgm:spPr/>
    </dgm:pt>
    <dgm:pt modelId="{0E733D0C-AA76-4596-B136-7FFF54147D31}" type="pres">
      <dgm:prSet presAssocID="{AE332048-6708-4393-838F-2637DEE63CE3}" presName="sibTrans" presStyleCnt="0"/>
      <dgm:spPr/>
    </dgm:pt>
    <dgm:pt modelId="{5D60211B-0C75-4D0C-B137-847F45CD67A1}" type="pres">
      <dgm:prSet presAssocID="{0C211D0B-80A1-4CF2-B0B9-3924BE77DE5F}" presName="compNode" presStyleCnt="0"/>
      <dgm:spPr/>
    </dgm:pt>
    <dgm:pt modelId="{6B656D41-BBCB-4EE5-BE39-6A2BF22E5822}" type="pres">
      <dgm:prSet presAssocID="{0C211D0B-80A1-4CF2-B0B9-3924BE77DE5F}" presName="bgRect" presStyleLbl="bgShp" presStyleIdx="2" presStyleCnt="8"/>
      <dgm:spPr/>
    </dgm:pt>
    <dgm:pt modelId="{902CB2C0-18F1-44A6-B67F-B9063019116C}" type="pres">
      <dgm:prSet presAssocID="{0C211D0B-80A1-4CF2-B0B9-3924BE77DE5F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217A06CC-2BD5-41F7-A7C9-0D7923F17A4A}" type="pres">
      <dgm:prSet presAssocID="{0C211D0B-80A1-4CF2-B0B9-3924BE77DE5F}" presName="spaceRect" presStyleCnt="0"/>
      <dgm:spPr/>
    </dgm:pt>
    <dgm:pt modelId="{FC94F1D8-BBB4-4951-8CBF-21B588E19A29}" type="pres">
      <dgm:prSet presAssocID="{0C211D0B-80A1-4CF2-B0B9-3924BE77DE5F}" presName="parTx" presStyleLbl="revTx" presStyleIdx="2" presStyleCnt="8">
        <dgm:presLayoutVars>
          <dgm:chMax val="0"/>
          <dgm:chPref val="0"/>
        </dgm:presLayoutVars>
      </dgm:prSet>
      <dgm:spPr/>
    </dgm:pt>
    <dgm:pt modelId="{988452D2-17AD-4343-B100-DC168FDDDB64}" type="pres">
      <dgm:prSet presAssocID="{CDFD6964-BA48-4584-BAB3-21DA08E315FB}" presName="sibTrans" presStyleCnt="0"/>
      <dgm:spPr/>
    </dgm:pt>
    <dgm:pt modelId="{A5726BB2-6448-4642-AF71-D7B331BA12E0}" type="pres">
      <dgm:prSet presAssocID="{C2963272-0D85-4BF7-87A6-1242290F4D47}" presName="compNode" presStyleCnt="0"/>
      <dgm:spPr/>
    </dgm:pt>
    <dgm:pt modelId="{305E7BED-9E29-495D-8A1D-C79100F0504E}" type="pres">
      <dgm:prSet presAssocID="{C2963272-0D85-4BF7-87A6-1242290F4D47}" presName="bgRect" presStyleLbl="bgShp" presStyleIdx="3" presStyleCnt="8"/>
      <dgm:spPr/>
    </dgm:pt>
    <dgm:pt modelId="{D2566363-555F-4097-8592-8ECFD2FF841A}" type="pres">
      <dgm:prSet presAssocID="{C2963272-0D85-4BF7-87A6-1242290F4D47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B08B3E1-5805-4E04-8882-C03711C543EF}" type="pres">
      <dgm:prSet presAssocID="{C2963272-0D85-4BF7-87A6-1242290F4D47}" presName="spaceRect" presStyleCnt="0"/>
      <dgm:spPr/>
    </dgm:pt>
    <dgm:pt modelId="{13AF3071-0798-4AB7-9A97-219E20682745}" type="pres">
      <dgm:prSet presAssocID="{C2963272-0D85-4BF7-87A6-1242290F4D47}" presName="parTx" presStyleLbl="revTx" presStyleIdx="3" presStyleCnt="8">
        <dgm:presLayoutVars>
          <dgm:chMax val="0"/>
          <dgm:chPref val="0"/>
        </dgm:presLayoutVars>
      </dgm:prSet>
      <dgm:spPr/>
    </dgm:pt>
    <dgm:pt modelId="{CAE59CE0-EE95-4A7A-9E15-AD090DDF574D}" type="pres">
      <dgm:prSet presAssocID="{E7DE34FD-D878-4932-9497-8D1427794BEB}" presName="sibTrans" presStyleCnt="0"/>
      <dgm:spPr/>
    </dgm:pt>
    <dgm:pt modelId="{DC57A29B-CEB4-4078-B65B-EF2E007C9207}" type="pres">
      <dgm:prSet presAssocID="{AFE777C6-0C2B-4F4B-BC18-3FABA12E03BD}" presName="compNode" presStyleCnt="0"/>
      <dgm:spPr/>
    </dgm:pt>
    <dgm:pt modelId="{88CBC4FB-B058-4784-A600-EAEE9F0F79CB}" type="pres">
      <dgm:prSet presAssocID="{AFE777C6-0C2B-4F4B-BC18-3FABA12E03BD}" presName="bgRect" presStyleLbl="bgShp" presStyleIdx="4" presStyleCnt="8"/>
      <dgm:spPr/>
    </dgm:pt>
    <dgm:pt modelId="{14A7754E-E3B5-440E-A590-501B7B1BFA97}" type="pres">
      <dgm:prSet presAssocID="{AFE777C6-0C2B-4F4B-BC18-3FABA12E03BD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96C3DF6E-B761-4A18-939D-5F6F74327AF5}" type="pres">
      <dgm:prSet presAssocID="{AFE777C6-0C2B-4F4B-BC18-3FABA12E03BD}" presName="spaceRect" presStyleCnt="0"/>
      <dgm:spPr/>
    </dgm:pt>
    <dgm:pt modelId="{29003293-7E31-4E1E-B2E0-B0010586FA8A}" type="pres">
      <dgm:prSet presAssocID="{AFE777C6-0C2B-4F4B-BC18-3FABA12E03BD}" presName="parTx" presStyleLbl="revTx" presStyleIdx="4" presStyleCnt="8">
        <dgm:presLayoutVars>
          <dgm:chMax val="0"/>
          <dgm:chPref val="0"/>
        </dgm:presLayoutVars>
      </dgm:prSet>
      <dgm:spPr/>
    </dgm:pt>
    <dgm:pt modelId="{66ECC1EA-F16D-4935-922C-AA2025DC27C0}" type="pres">
      <dgm:prSet presAssocID="{08B12A7E-76FF-46D1-9255-4E675074C90A}" presName="sibTrans" presStyleCnt="0"/>
      <dgm:spPr/>
    </dgm:pt>
    <dgm:pt modelId="{7ADF76D4-AF92-4FDE-91AF-BCB0CCFFF1CB}" type="pres">
      <dgm:prSet presAssocID="{7E0A8BFF-29D3-47EE-B146-BC5C6C19BD81}" presName="compNode" presStyleCnt="0"/>
      <dgm:spPr/>
    </dgm:pt>
    <dgm:pt modelId="{C5FECCBC-DBED-4FAB-8DE4-CC115A77AA1D}" type="pres">
      <dgm:prSet presAssocID="{7E0A8BFF-29D3-47EE-B146-BC5C6C19BD81}" presName="bgRect" presStyleLbl="bgShp" presStyleIdx="5" presStyleCnt="8"/>
      <dgm:spPr/>
    </dgm:pt>
    <dgm:pt modelId="{26FAFC5C-0362-4284-B93D-BEB83D3FBEF6}" type="pres">
      <dgm:prSet presAssocID="{7E0A8BFF-29D3-47EE-B146-BC5C6C19BD81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E02C1588-2D50-443F-8847-F15CE18B0A38}" type="pres">
      <dgm:prSet presAssocID="{7E0A8BFF-29D3-47EE-B146-BC5C6C19BD81}" presName="spaceRect" presStyleCnt="0"/>
      <dgm:spPr/>
    </dgm:pt>
    <dgm:pt modelId="{7FEB913A-D8F8-424C-BC2E-6F3D35AFA637}" type="pres">
      <dgm:prSet presAssocID="{7E0A8BFF-29D3-47EE-B146-BC5C6C19BD81}" presName="parTx" presStyleLbl="revTx" presStyleIdx="5" presStyleCnt="8">
        <dgm:presLayoutVars>
          <dgm:chMax val="0"/>
          <dgm:chPref val="0"/>
        </dgm:presLayoutVars>
      </dgm:prSet>
      <dgm:spPr/>
    </dgm:pt>
    <dgm:pt modelId="{44590559-B565-4F45-9959-9C88E7BEC480}" type="pres">
      <dgm:prSet presAssocID="{FD7FE9FC-315E-4F08-A60B-6AC4EEAE1F96}" presName="sibTrans" presStyleCnt="0"/>
      <dgm:spPr/>
    </dgm:pt>
    <dgm:pt modelId="{F2DF3798-37DC-4A32-959F-C276C247F5D3}" type="pres">
      <dgm:prSet presAssocID="{2330D510-AEC5-4620-818A-A321AE40E0CC}" presName="compNode" presStyleCnt="0"/>
      <dgm:spPr/>
    </dgm:pt>
    <dgm:pt modelId="{DD71C115-2705-42CD-B3F4-28AD0197765C}" type="pres">
      <dgm:prSet presAssocID="{2330D510-AEC5-4620-818A-A321AE40E0CC}" presName="bgRect" presStyleLbl="bgShp" presStyleIdx="6" presStyleCnt="8"/>
      <dgm:spPr/>
    </dgm:pt>
    <dgm:pt modelId="{91C001D1-9691-4675-8E9D-A5C4C3841CFC}" type="pres">
      <dgm:prSet presAssocID="{2330D510-AEC5-4620-818A-A321AE40E0CC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3A177659-280E-4C30-99EF-2AA753BDB3A5}" type="pres">
      <dgm:prSet presAssocID="{2330D510-AEC5-4620-818A-A321AE40E0CC}" presName="spaceRect" presStyleCnt="0"/>
      <dgm:spPr/>
    </dgm:pt>
    <dgm:pt modelId="{0D70E31C-796D-4CF7-9DC8-AC8134FDFD22}" type="pres">
      <dgm:prSet presAssocID="{2330D510-AEC5-4620-818A-A321AE40E0CC}" presName="parTx" presStyleLbl="revTx" presStyleIdx="6" presStyleCnt="8">
        <dgm:presLayoutVars>
          <dgm:chMax val="0"/>
          <dgm:chPref val="0"/>
        </dgm:presLayoutVars>
      </dgm:prSet>
      <dgm:spPr/>
    </dgm:pt>
    <dgm:pt modelId="{217D18CC-1A81-4066-B36A-5A56D2EC0A09}" type="pres">
      <dgm:prSet presAssocID="{45BAB569-50CB-4849-A984-F5C0382EA674}" presName="sibTrans" presStyleCnt="0"/>
      <dgm:spPr/>
    </dgm:pt>
    <dgm:pt modelId="{0D6D0B08-7BF2-43F8-9C38-E845344E1FA0}" type="pres">
      <dgm:prSet presAssocID="{38093666-ECD2-43BB-97EC-C57DF12E82C6}" presName="compNode" presStyleCnt="0"/>
      <dgm:spPr/>
    </dgm:pt>
    <dgm:pt modelId="{AA817274-25F2-4535-A48F-115E60811135}" type="pres">
      <dgm:prSet presAssocID="{38093666-ECD2-43BB-97EC-C57DF12E82C6}" presName="bgRect" presStyleLbl="bgShp" presStyleIdx="7" presStyleCnt="8"/>
      <dgm:spPr/>
    </dgm:pt>
    <dgm:pt modelId="{5868FA91-EE20-4217-A4B4-9D90D3921D8B}" type="pres">
      <dgm:prSet presAssocID="{38093666-ECD2-43BB-97EC-C57DF12E82C6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ter"/>
        </a:ext>
      </dgm:extLst>
    </dgm:pt>
    <dgm:pt modelId="{4E5A4D4E-50E0-41EB-9533-8F838A31F932}" type="pres">
      <dgm:prSet presAssocID="{38093666-ECD2-43BB-97EC-C57DF12E82C6}" presName="spaceRect" presStyleCnt="0"/>
      <dgm:spPr/>
    </dgm:pt>
    <dgm:pt modelId="{C4E9AC5B-F931-498F-86C4-40105892CCF5}" type="pres">
      <dgm:prSet presAssocID="{38093666-ECD2-43BB-97EC-C57DF12E82C6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B38AD803-8A58-4974-8EAE-E12F105B217F}" srcId="{341CA323-F4A5-4F0C-82A7-496B0BDF4EDC}" destId="{E33544B9-0FB6-47C3-A4DE-61F74C0A5F2D}" srcOrd="1" destOrd="0" parTransId="{B4AC814A-9ABB-4AEB-9DBA-DE2DE6C9A1F9}" sibTransId="{AE332048-6708-4393-838F-2637DEE63CE3}"/>
    <dgm:cxn modelId="{2F3E3912-9374-4F46-9FAA-465F96C2AF07}" srcId="{341CA323-F4A5-4F0C-82A7-496B0BDF4EDC}" destId="{2330D510-AEC5-4620-818A-A321AE40E0CC}" srcOrd="6" destOrd="0" parTransId="{CA863AE9-3905-4099-B671-186AEED17839}" sibTransId="{45BAB569-50CB-4849-A984-F5C0382EA674}"/>
    <dgm:cxn modelId="{DA9D8613-6BCC-41EF-B302-304F5E16B738}" srcId="{341CA323-F4A5-4F0C-82A7-496B0BDF4EDC}" destId="{7E0A8BFF-29D3-47EE-B146-BC5C6C19BD81}" srcOrd="5" destOrd="0" parTransId="{7D478C9C-6091-4E07-A2E7-E87F86F54E0B}" sibTransId="{FD7FE9FC-315E-4F08-A60B-6AC4EEAE1F96}"/>
    <dgm:cxn modelId="{85C0601B-0EFC-4419-B7D9-02EFD30BDB1D}" type="presOf" srcId="{AFE777C6-0C2B-4F4B-BC18-3FABA12E03BD}" destId="{29003293-7E31-4E1E-B2E0-B0010586FA8A}" srcOrd="0" destOrd="0" presId="urn:microsoft.com/office/officeart/2018/2/layout/IconVerticalSolidList"/>
    <dgm:cxn modelId="{A612B726-5231-4ECE-917E-CBBCAAB0D559}" type="presOf" srcId="{38093666-ECD2-43BB-97EC-C57DF12E82C6}" destId="{C4E9AC5B-F931-498F-86C4-40105892CCF5}" srcOrd="0" destOrd="0" presId="urn:microsoft.com/office/officeart/2018/2/layout/IconVerticalSolidList"/>
    <dgm:cxn modelId="{FF54982A-4E4E-4DE6-AF8A-43751C18DEAC}" srcId="{341CA323-F4A5-4F0C-82A7-496B0BDF4EDC}" destId="{0C211D0B-80A1-4CF2-B0B9-3924BE77DE5F}" srcOrd="2" destOrd="0" parTransId="{AF314607-F9C2-4441-ACFF-3929C91D1459}" sibTransId="{CDFD6964-BA48-4584-BAB3-21DA08E315FB}"/>
    <dgm:cxn modelId="{F8D46F47-3986-414E-8A8D-EBE677CE5852}" type="presOf" srcId="{2330D510-AEC5-4620-818A-A321AE40E0CC}" destId="{0D70E31C-796D-4CF7-9DC8-AC8134FDFD22}" srcOrd="0" destOrd="0" presId="urn:microsoft.com/office/officeart/2018/2/layout/IconVerticalSolidList"/>
    <dgm:cxn modelId="{AE29F056-8E53-4706-AA4B-26F1898D6B0E}" type="presOf" srcId="{7E0A8BFF-29D3-47EE-B146-BC5C6C19BD81}" destId="{7FEB913A-D8F8-424C-BC2E-6F3D35AFA637}" srcOrd="0" destOrd="0" presId="urn:microsoft.com/office/officeart/2018/2/layout/IconVerticalSolidList"/>
    <dgm:cxn modelId="{10131A63-9FA4-40AC-9087-DC95C3BA6694}" srcId="{341CA323-F4A5-4F0C-82A7-496B0BDF4EDC}" destId="{AFE777C6-0C2B-4F4B-BC18-3FABA12E03BD}" srcOrd="4" destOrd="0" parTransId="{6B66099D-E5B0-4F42-A105-F59D38F99195}" sibTransId="{08B12A7E-76FF-46D1-9255-4E675074C90A}"/>
    <dgm:cxn modelId="{5CD79263-E466-4675-B6F1-853CB432CE2A}" type="presOf" srcId="{C2963272-0D85-4BF7-87A6-1242290F4D47}" destId="{13AF3071-0798-4AB7-9A97-219E20682745}" srcOrd="0" destOrd="0" presId="urn:microsoft.com/office/officeart/2018/2/layout/IconVerticalSolidList"/>
    <dgm:cxn modelId="{80E5316A-4110-45D4-B22A-AC5784948BB9}" srcId="{341CA323-F4A5-4F0C-82A7-496B0BDF4EDC}" destId="{38093666-ECD2-43BB-97EC-C57DF12E82C6}" srcOrd="7" destOrd="0" parTransId="{87AC5F96-9896-48DC-B81A-724B1A474DB3}" sibTransId="{9BD9CD07-6D40-492F-8F20-EA9E17690F3F}"/>
    <dgm:cxn modelId="{64E2E57F-8C96-46A2-A707-6B2990792A91}" type="presOf" srcId="{341CA323-F4A5-4F0C-82A7-496B0BDF4EDC}" destId="{B9604ED9-E82B-41F0-8004-B5FCC9396A37}" srcOrd="0" destOrd="0" presId="urn:microsoft.com/office/officeart/2018/2/layout/IconVerticalSolidList"/>
    <dgm:cxn modelId="{A3E1528F-A3F8-453D-B2F9-4944362DA30F}" srcId="{341CA323-F4A5-4F0C-82A7-496B0BDF4EDC}" destId="{C2963272-0D85-4BF7-87A6-1242290F4D47}" srcOrd="3" destOrd="0" parTransId="{28249B92-B60C-4CC4-A0EF-ADFE51EA6473}" sibTransId="{E7DE34FD-D878-4932-9497-8D1427794BEB}"/>
    <dgm:cxn modelId="{D2EDB994-60B9-4FCD-9683-CEC3D6EEE2C1}" type="presOf" srcId="{DDEFD495-0B6E-40AA-98D8-F07FB2DFEC3D}" destId="{01F8240E-5D97-4E14-AAD1-0B8604B965F5}" srcOrd="0" destOrd="0" presId="urn:microsoft.com/office/officeart/2018/2/layout/IconVerticalSolidList"/>
    <dgm:cxn modelId="{697197A4-88AF-42A7-A592-05FA010E80FA}" type="presOf" srcId="{E33544B9-0FB6-47C3-A4DE-61F74C0A5F2D}" destId="{6E914006-193A-4297-9719-CB8C77752202}" srcOrd="0" destOrd="0" presId="urn:microsoft.com/office/officeart/2018/2/layout/IconVerticalSolidList"/>
    <dgm:cxn modelId="{07FBCBEF-0A3F-4F2F-9D45-E4F0ED695C38}" type="presOf" srcId="{0C211D0B-80A1-4CF2-B0B9-3924BE77DE5F}" destId="{FC94F1D8-BBB4-4951-8CBF-21B588E19A29}" srcOrd="0" destOrd="0" presId="urn:microsoft.com/office/officeart/2018/2/layout/IconVerticalSolidList"/>
    <dgm:cxn modelId="{3B5854FB-9309-40FB-A822-F202DDCF7ECD}" srcId="{341CA323-F4A5-4F0C-82A7-496B0BDF4EDC}" destId="{DDEFD495-0B6E-40AA-98D8-F07FB2DFEC3D}" srcOrd="0" destOrd="0" parTransId="{93C6F7C6-4313-4A9F-A9C1-57BF67C07CC5}" sibTransId="{763EA0C5-826F-43B6-937E-4A1C5DFC63E8}"/>
    <dgm:cxn modelId="{28F55C17-E5FC-41E8-A00D-37F29946A79E}" type="presParOf" srcId="{B9604ED9-E82B-41F0-8004-B5FCC9396A37}" destId="{FD086598-43E9-4C99-9D9A-EBB11462F64B}" srcOrd="0" destOrd="0" presId="urn:microsoft.com/office/officeart/2018/2/layout/IconVerticalSolidList"/>
    <dgm:cxn modelId="{E7B98469-801B-4104-84DD-9AC10C1D2885}" type="presParOf" srcId="{FD086598-43E9-4C99-9D9A-EBB11462F64B}" destId="{A5AB73A5-B032-48EE-978D-40DCC7E9364D}" srcOrd="0" destOrd="0" presId="urn:microsoft.com/office/officeart/2018/2/layout/IconVerticalSolidList"/>
    <dgm:cxn modelId="{55C171E8-13EA-409D-9592-D1C12DA7BF88}" type="presParOf" srcId="{FD086598-43E9-4C99-9D9A-EBB11462F64B}" destId="{7791B7B2-3EF9-45A7-B392-7853DB54C78D}" srcOrd="1" destOrd="0" presId="urn:microsoft.com/office/officeart/2018/2/layout/IconVerticalSolidList"/>
    <dgm:cxn modelId="{134CB80E-1FAB-456D-9E3F-6A5ECAA72DE3}" type="presParOf" srcId="{FD086598-43E9-4C99-9D9A-EBB11462F64B}" destId="{03CE2B16-E3E9-4125-BC4D-2BDD1A79F22E}" srcOrd="2" destOrd="0" presId="urn:microsoft.com/office/officeart/2018/2/layout/IconVerticalSolidList"/>
    <dgm:cxn modelId="{87871CC3-FAA9-43D0-BC73-FCDB57458A6D}" type="presParOf" srcId="{FD086598-43E9-4C99-9D9A-EBB11462F64B}" destId="{01F8240E-5D97-4E14-AAD1-0B8604B965F5}" srcOrd="3" destOrd="0" presId="urn:microsoft.com/office/officeart/2018/2/layout/IconVerticalSolidList"/>
    <dgm:cxn modelId="{10C109CB-3A3A-4637-8EC4-1A0A68A5CE8F}" type="presParOf" srcId="{B9604ED9-E82B-41F0-8004-B5FCC9396A37}" destId="{C70F8680-C887-42F7-991B-A8F26A37B631}" srcOrd="1" destOrd="0" presId="urn:microsoft.com/office/officeart/2018/2/layout/IconVerticalSolidList"/>
    <dgm:cxn modelId="{13D26764-A157-4D3D-B9FA-1A9E1749146E}" type="presParOf" srcId="{B9604ED9-E82B-41F0-8004-B5FCC9396A37}" destId="{91848CF0-73EC-4DD2-A753-292AA9AA0355}" srcOrd="2" destOrd="0" presId="urn:microsoft.com/office/officeart/2018/2/layout/IconVerticalSolidList"/>
    <dgm:cxn modelId="{A15B4601-C183-4DF2-98AB-B2B29B5C3774}" type="presParOf" srcId="{91848CF0-73EC-4DD2-A753-292AA9AA0355}" destId="{F5A673DE-322B-4284-B611-D4E1E60FA5E0}" srcOrd="0" destOrd="0" presId="urn:microsoft.com/office/officeart/2018/2/layout/IconVerticalSolidList"/>
    <dgm:cxn modelId="{C3AA831A-16E9-45C4-A5B1-B00396CC3DD5}" type="presParOf" srcId="{91848CF0-73EC-4DD2-A753-292AA9AA0355}" destId="{1A1D9366-03BC-417F-B8BE-A6DE23592092}" srcOrd="1" destOrd="0" presId="urn:microsoft.com/office/officeart/2018/2/layout/IconVerticalSolidList"/>
    <dgm:cxn modelId="{00CD022F-FE01-4A57-837F-C169D4733E30}" type="presParOf" srcId="{91848CF0-73EC-4DD2-A753-292AA9AA0355}" destId="{F7CDF865-8B76-4CAB-A9DD-C9FC68F5A863}" srcOrd="2" destOrd="0" presId="urn:microsoft.com/office/officeart/2018/2/layout/IconVerticalSolidList"/>
    <dgm:cxn modelId="{F1625779-69E2-4A63-931E-399308840142}" type="presParOf" srcId="{91848CF0-73EC-4DD2-A753-292AA9AA0355}" destId="{6E914006-193A-4297-9719-CB8C77752202}" srcOrd="3" destOrd="0" presId="urn:microsoft.com/office/officeart/2018/2/layout/IconVerticalSolidList"/>
    <dgm:cxn modelId="{C67E4A83-00D8-4F9D-8921-C02E9097E321}" type="presParOf" srcId="{B9604ED9-E82B-41F0-8004-B5FCC9396A37}" destId="{0E733D0C-AA76-4596-B136-7FFF54147D31}" srcOrd="3" destOrd="0" presId="urn:microsoft.com/office/officeart/2018/2/layout/IconVerticalSolidList"/>
    <dgm:cxn modelId="{95D52A1B-EEBA-42EC-984E-60FC2C1F6687}" type="presParOf" srcId="{B9604ED9-E82B-41F0-8004-B5FCC9396A37}" destId="{5D60211B-0C75-4D0C-B137-847F45CD67A1}" srcOrd="4" destOrd="0" presId="urn:microsoft.com/office/officeart/2018/2/layout/IconVerticalSolidList"/>
    <dgm:cxn modelId="{30AC0B21-5F8B-4386-82E6-F631C643B74A}" type="presParOf" srcId="{5D60211B-0C75-4D0C-B137-847F45CD67A1}" destId="{6B656D41-BBCB-4EE5-BE39-6A2BF22E5822}" srcOrd="0" destOrd="0" presId="urn:microsoft.com/office/officeart/2018/2/layout/IconVerticalSolidList"/>
    <dgm:cxn modelId="{8C40AE35-EEEE-41A7-BBF8-2A689C5E308E}" type="presParOf" srcId="{5D60211B-0C75-4D0C-B137-847F45CD67A1}" destId="{902CB2C0-18F1-44A6-B67F-B9063019116C}" srcOrd="1" destOrd="0" presId="urn:microsoft.com/office/officeart/2018/2/layout/IconVerticalSolidList"/>
    <dgm:cxn modelId="{50C65AD6-6FEB-4DBD-9C45-8D0E1C61E73E}" type="presParOf" srcId="{5D60211B-0C75-4D0C-B137-847F45CD67A1}" destId="{217A06CC-2BD5-41F7-A7C9-0D7923F17A4A}" srcOrd="2" destOrd="0" presId="urn:microsoft.com/office/officeart/2018/2/layout/IconVerticalSolidList"/>
    <dgm:cxn modelId="{237B56CD-75F9-4B28-A189-9ECA15227A4D}" type="presParOf" srcId="{5D60211B-0C75-4D0C-B137-847F45CD67A1}" destId="{FC94F1D8-BBB4-4951-8CBF-21B588E19A29}" srcOrd="3" destOrd="0" presId="urn:microsoft.com/office/officeart/2018/2/layout/IconVerticalSolidList"/>
    <dgm:cxn modelId="{05498CE7-52DC-46C4-8C04-21915C8D8746}" type="presParOf" srcId="{B9604ED9-E82B-41F0-8004-B5FCC9396A37}" destId="{988452D2-17AD-4343-B100-DC168FDDDB64}" srcOrd="5" destOrd="0" presId="urn:microsoft.com/office/officeart/2018/2/layout/IconVerticalSolidList"/>
    <dgm:cxn modelId="{0DE5E292-4476-45CB-A621-A98E49D4581B}" type="presParOf" srcId="{B9604ED9-E82B-41F0-8004-B5FCC9396A37}" destId="{A5726BB2-6448-4642-AF71-D7B331BA12E0}" srcOrd="6" destOrd="0" presId="urn:microsoft.com/office/officeart/2018/2/layout/IconVerticalSolidList"/>
    <dgm:cxn modelId="{1FC864C0-D026-4CD5-A8BB-BF9DB2B751A6}" type="presParOf" srcId="{A5726BB2-6448-4642-AF71-D7B331BA12E0}" destId="{305E7BED-9E29-495D-8A1D-C79100F0504E}" srcOrd="0" destOrd="0" presId="urn:microsoft.com/office/officeart/2018/2/layout/IconVerticalSolidList"/>
    <dgm:cxn modelId="{BF516203-15DE-41DD-B65F-EC52789217CD}" type="presParOf" srcId="{A5726BB2-6448-4642-AF71-D7B331BA12E0}" destId="{D2566363-555F-4097-8592-8ECFD2FF841A}" srcOrd="1" destOrd="0" presId="urn:microsoft.com/office/officeart/2018/2/layout/IconVerticalSolidList"/>
    <dgm:cxn modelId="{5147FE60-7153-42CF-A6E9-851916756A36}" type="presParOf" srcId="{A5726BB2-6448-4642-AF71-D7B331BA12E0}" destId="{CB08B3E1-5805-4E04-8882-C03711C543EF}" srcOrd="2" destOrd="0" presId="urn:microsoft.com/office/officeart/2018/2/layout/IconVerticalSolidList"/>
    <dgm:cxn modelId="{532B7669-4003-45D0-AE90-DFB27CDD2436}" type="presParOf" srcId="{A5726BB2-6448-4642-AF71-D7B331BA12E0}" destId="{13AF3071-0798-4AB7-9A97-219E20682745}" srcOrd="3" destOrd="0" presId="urn:microsoft.com/office/officeart/2018/2/layout/IconVerticalSolidList"/>
    <dgm:cxn modelId="{29B8044A-A3B8-4BDD-936B-26E63232807D}" type="presParOf" srcId="{B9604ED9-E82B-41F0-8004-B5FCC9396A37}" destId="{CAE59CE0-EE95-4A7A-9E15-AD090DDF574D}" srcOrd="7" destOrd="0" presId="urn:microsoft.com/office/officeart/2018/2/layout/IconVerticalSolidList"/>
    <dgm:cxn modelId="{F9435B92-08AA-4CB1-BBFD-43CE4A338D9A}" type="presParOf" srcId="{B9604ED9-E82B-41F0-8004-B5FCC9396A37}" destId="{DC57A29B-CEB4-4078-B65B-EF2E007C9207}" srcOrd="8" destOrd="0" presId="urn:microsoft.com/office/officeart/2018/2/layout/IconVerticalSolidList"/>
    <dgm:cxn modelId="{61E4D72F-E134-4981-843B-1E97BAB821F1}" type="presParOf" srcId="{DC57A29B-CEB4-4078-B65B-EF2E007C9207}" destId="{88CBC4FB-B058-4784-A600-EAEE9F0F79CB}" srcOrd="0" destOrd="0" presId="urn:microsoft.com/office/officeart/2018/2/layout/IconVerticalSolidList"/>
    <dgm:cxn modelId="{B22BDE77-64B4-439C-9C41-37AE53486C62}" type="presParOf" srcId="{DC57A29B-CEB4-4078-B65B-EF2E007C9207}" destId="{14A7754E-E3B5-440E-A590-501B7B1BFA97}" srcOrd="1" destOrd="0" presId="urn:microsoft.com/office/officeart/2018/2/layout/IconVerticalSolidList"/>
    <dgm:cxn modelId="{E8245627-311B-4EF4-A94C-415F738168CD}" type="presParOf" srcId="{DC57A29B-CEB4-4078-B65B-EF2E007C9207}" destId="{96C3DF6E-B761-4A18-939D-5F6F74327AF5}" srcOrd="2" destOrd="0" presId="urn:microsoft.com/office/officeart/2018/2/layout/IconVerticalSolidList"/>
    <dgm:cxn modelId="{928DF280-4CAE-4908-A17D-BC1681070F66}" type="presParOf" srcId="{DC57A29B-CEB4-4078-B65B-EF2E007C9207}" destId="{29003293-7E31-4E1E-B2E0-B0010586FA8A}" srcOrd="3" destOrd="0" presId="urn:microsoft.com/office/officeart/2018/2/layout/IconVerticalSolidList"/>
    <dgm:cxn modelId="{803E51F1-73F1-486B-AB25-5A7A1CD1E97A}" type="presParOf" srcId="{B9604ED9-E82B-41F0-8004-B5FCC9396A37}" destId="{66ECC1EA-F16D-4935-922C-AA2025DC27C0}" srcOrd="9" destOrd="0" presId="urn:microsoft.com/office/officeart/2018/2/layout/IconVerticalSolidList"/>
    <dgm:cxn modelId="{B1A99C25-4C01-429D-9E36-70E224B41B8F}" type="presParOf" srcId="{B9604ED9-E82B-41F0-8004-B5FCC9396A37}" destId="{7ADF76D4-AF92-4FDE-91AF-BCB0CCFFF1CB}" srcOrd="10" destOrd="0" presId="urn:microsoft.com/office/officeart/2018/2/layout/IconVerticalSolidList"/>
    <dgm:cxn modelId="{01BD7AAB-92C5-4006-87CB-743D31B9A8E7}" type="presParOf" srcId="{7ADF76D4-AF92-4FDE-91AF-BCB0CCFFF1CB}" destId="{C5FECCBC-DBED-4FAB-8DE4-CC115A77AA1D}" srcOrd="0" destOrd="0" presId="urn:microsoft.com/office/officeart/2018/2/layout/IconVerticalSolidList"/>
    <dgm:cxn modelId="{55577121-C80D-42C8-833B-A4955B440621}" type="presParOf" srcId="{7ADF76D4-AF92-4FDE-91AF-BCB0CCFFF1CB}" destId="{26FAFC5C-0362-4284-B93D-BEB83D3FBEF6}" srcOrd="1" destOrd="0" presId="urn:microsoft.com/office/officeart/2018/2/layout/IconVerticalSolidList"/>
    <dgm:cxn modelId="{8110F436-4694-4B3D-B955-53E16CB151C4}" type="presParOf" srcId="{7ADF76D4-AF92-4FDE-91AF-BCB0CCFFF1CB}" destId="{E02C1588-2D50-443F-8847-F15CE18B0A38}" srcOrd="2" destOrd="0" presId="urn:microsoft.com/office/officeart/2018/2/layout/IconVerticalSolidList"/>
    <dgm:cxn modelId="{EC08063B-8630-4F94-88F4-E0CE16F5C179}" type="presParOf" srcId="{7ADF76D4-AF92-4FDE-91AF-BCB0CCFFF1CB}" destId="{7FEB913A-D8F8-424C-BC2E-6F3D35AFA637}" srcOrd="3" destOrd="0" presId="urn:microsoft.com/office/officeart/2018/2/layout/IconVerticalSolidList"/>
    <dgm:cxn modelId="{DC00F726-9E98-42CD-B2C2-6B65F3EEA6AA}" type="presParOf" srcId="{B9604ED9-E82B-41F0-8004-B5FCC9396A37}" destId="{44590559-B565-4F45-9959-9C88E7BEC480}" srcOrd="11" destOrd="0" presId="urn:microsoft.com/office/officeart/2018/2/layout/IconVerticalSolidList"/>
    <dgm:cxn modelId="{FF85C62A-7C78-41E3-A776-4A509F5D7FE2}" type="presParOf" srcId="{B9604ED9-E82B-41F0-8004-B5FCC9396A37}" destId="{F2DF3798-37DC-4A32-959F-C276C247F5D3}" srcOrd="12" destOrd="0" presId="urn:microsoft.com/office/officeart/2018/2/layout/IconVerticalSolidList"/>
    <dgm:cxn modelId="{0C9EB4B6-B5A1-45A3-A44E-08B06AFEA05E}" type="presParOf" srcId="{F2DF3798-37DC-4A32-959F-C276C247F5D3}" destId="{DD71C115-2705-42CD-B3F4-28AD0197765C}" srcOrd="0" destOrd="0" presId="urn:microsoft.com/office/officeart/2018/2/layout/IconVerticalSolidList"/>
    <dgm:cxn modelId="{A9BBF577-B3DE-44F9-9F5C-08334FAC736A}" type="presParOf" srcId="{F2DF3798-37DC-4A32-959F-C276C247F5D3}" destId="{91C001D1-9691-4675-8E9D-A5C4C3841CFC}" srcOrd="1" destOrd="0" presId="urn:microsoft.com/office/officeart/2018/2/layout/IconVerticalSolidList"/>
    <dgm:cxn modelId="{E094D0A0-891A-488E-BDB4-326AB285E183}" type="presParOf" srcId="{F2DF3798-37DC-4A32-959F-C276C247F5D3}" destId="{3A177659-280E-4C30-99EF-2AA753BDB3A5}" srcOrd="2" destOrd="0" presId="urn:microsoft.com/office/officeart/2018/2/layout/IconVerticalSolidList"/>
    <dgm:cxn modelId="{C5BE7E1C-C34D-47F8-8B75-F6565BE9833E}" type="presParOf" srcId="{F2DF3798-37DC-4A32-959F-C276C247F5D3}" destId="{0D70E31C-796D-4CF7-9DC8-AC8134FDFD22}" srcOrd="3" destOrd="0" presId="urn:microsoft.com/office/officeart/2018/2/layout/IconVerticalSolidList"/>
    <dgm:cxn modelId="{029BB1AC-3803-4225-981B-2AF931010D85}" type="presParOf" srcId="{B9604ED9-E82B-41F0-8004-B5FCC9396A37}" destId="{217D18CC-1A81-4066-B36A-5A56D2EC0A09}" srcOrd="13" destOrd="0" presId="urn:microsoft.com/office/officeart/2018/2/layout/IconVerticalSolidList"/>
    <dgm:cxn modelId="{6A705438-008F-4C87-A6DD-4AA57D324097}" type="presParOf" srcId="{B9604ED9-E82B-41F0-8004-B5FCC9396A37}" destId="{0D6D0B08-7BF2-43F8-9C38-E845344E1FA0}" srcOrd="14" destOrd="0" presId="urn:microsoft.com/office/officeart/2018/2/layout/IconVerticalSolidList"/>
    <dgm:cxn modelId="{A1311816-FDA4-4594-8787-530A37EDD372}" type="presParOf" srcId="{0D6D0B08-7BF2-43F8-9C38-E845344E1FA0}" destId="{AA817274-25F2-4535-A48F-115E60811135}" srcOrd="0" destOrd="0" presId="urn:microsoft.com/office/officeart/2018/2/layout/IconVerticalSolidList"/>
    <dgm:cxn modelId="{7AC28B73-5201-44EB-AE97-B75986CAAE78}" type="presParOf" srcId="{0D6D0B08-7BF2-43F8-9C38-E845344E1FA0}" destId="{5868FA91-EE20-4217-A4B4-9D90D3921D8B}" srcOrd="1" destOrd="0" presId="urn:microsoft.com/office/officeart/2018/2/layout/IconVerticalSolidList"/>
    <dgm:cxn modelId="{86E89923-204E-4AE3-B26C-41DE9E1475F3}" type="presParOf" srcId="{0D6D0B08-7BF2-43F8-9C38-E845344E1FA0}" destId="{4E5A4D4E-50E0-41EB-9533-8F838A31F932}" srcOrd="2" destOrd="0" presId="urn:microsoft.com/office/officeart/2018/2/layout/IconVerticalSolidList"/>
    <dgm:cxn modelId="{C721DACE-282E-4C8D-92FB-B2E71422A783}" type="presParOf" srcId="{0D6D0B08-7BF2-43F8-9C38-E845344E1FA0}" destId="{C4E9AC5B-F931-498F-86C4-40105892CCF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3D8B6D-E097-4B26-9C8A-C818826C6D9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858FFC2-A715-48A1-89CA-F80CD876D860}">
      <dgm:prSet/>
      <dgm:spPr/>
      <dgm:t>
        <a:bodyPr/>
        <a:lstStyle/>
        <a:p>
          <a:r>
            <a:rPr lang="en-US"/>
            <a:t>Go to the competition section in SERanking </a:t>
          </a:r>
        </a:p>
      </dgm:t>
    </dgm:pt>
    <dgm:pt modelId="{BCECEE45-F3A3-4404-85BE-EAB3EF8A0824}" type="parTrans" cxnId="{CA51F2CD-6A9B-4B38-83B6-8D7791A87042}">
      <dgm:prSet/>
      <dgm:spPr/>
      <dgm:t>
        <a:bodyPr/>
        <a:lstStyle/>
        <a:p>
          <a:endParaRPr lang="en-US"/>
        </a:p>
      </dgm:t>
    </dgm:pt>
    <dgm:pt modelId="{DF3B37A9-5157-48AC-A71F-3A95D01FBC8D}" type="sibTrans" cxnId="{CA51F2CD-6A9B-4B38-83B6-8D7791A87042}">
      <dgm:prSet/>
      <dgm:spPr/>
      <dgm:t>
        <a:bodyPr/>
        <a:lstStyle/>
        <a:p>
          <a:endParaRPr lang="en-US"/>
        </a:p>
      </dgm:t>
    </dgm:pt>
    <dgm:pt modelId="{2F02EEF9-8F55-44E4-8B1D-E8683F2B391B}">
      <dgm:prSet/>
      <dgm:spPr/>
      <dgm:t>
        <a:bodyPr/>
        <a:lstStyle/>
        <a:p>
          <a:r>
            <a:rPr lang="en-US"/>
            <a:t>Enter the domain names of the competitors</a:t>
          </a:r>
        </a:p>
      </dgm:t>
    </dgm:pt>
    <dgm:pt modelId="{9F31DFA4-59C6-42BF-B69C-18D46E0D4F7D}" type="parTrans" cxnId="{099272F4-CABB-435C-91C2-8620C5760F66}">
      <dgm:prSet/>
      <dgm:spPr/>
      <dgm:t>
        <a:bodyPr/>
        <a:lstStyle/>
        <a:p>
          <a:endParaRPr lang="en-US"/>
        </a:p>
      </dgm:t>
    </dgm:pt>
    <dgm:pt modelId="{83D02A35-4FA2-402A-A75B-E1C14D426D17}" type="sibTrans" cxnId="{099272F4-CABB-435C-91C2-8620C5760F66}">
      <dgm:prSet/>
      <dgm:spPr/>
      <dgm:t>
        <a:bodyPr/>
        <a:lstStyle/>
        <a:p>
          <a:endParaRPr lang="en-US"/>
        </a:p>
      </dgm:t>
    </dgm:pt>
    <dgm:pt modelId="{88390B61-06F3-40A7-9749-EAFE2E6E8C35}">
      <dgm:prSet/>
      <dgm:spPr/>
      <dgm:t>
        <a:bodyPr/>
        <a:lstStyle/>
        <a:p>
          <a:r>
            <a:rPr lang="en-US"/>
            <a:t>You will now learn </a:t>
          </a:r>
        </a:p>
      </dgm:t>
    </dgm:pt>
    <dgm:pt modelId="{73439A8D-5099-494D-99D5-619C0FEA0E38}" type="parTrans" cxnId="{5246D9F5-6126-4DDC-A13F-62E32337B175}">
      <dgm:prSet/>
      <dgm:spPr/>
      <dgm:t>
        <a:bodyPr/>
        <a:lstStyle/>
        <a:p>
          <a:endParaRPr lang="en-US"/>
        </a:p>
      </dgm:t>
    </dgm:pt>
    <dgm:pt modelId="{64932F4C-0F4A-4065-A1D2-D17BBD133037}" type="sibTrans" cxnId="{5246D9F5-6126-4DDC-A13F-62E32337B175}">
      <dgm:prSet/>
      <dgm:spPr/>
      <dgm:t>
        <a:bodyPr/>
        <a:lstStyle/>
        <a:p>
          <a:endParaRPr lang="en-US"/>
        </a:p>
      </dgm:t>
    </dgm:pt>
    <dgm:pt modelId="{490F470F-34B6-42CC-9FA7-8E39E6D50FE5}">
      <dgm:prSet/>
      <dgm:spPr/>
      <dgm:t>
        <a:bodyPr/>
        <a:lstStyle/>
        <a:p>
          <a:r>
            <a:rPr lang="en-US"/>
            <a:t>Where you rank v competition </a:t>
          </a:r>
        </a:p>
      </dgm:t>
    </dgm:pt>
    <dgm:pt modelId="{8C127DED-CD64-4BD2-8B6C-64355ABFAAF5}" type="parTrans" cxnId="{5A8A9CBD-907A-41C8-A6B6-A1009E91A1E2}">
      <dgm:prSet/>
      <dgm:spPr/>
      <dgm:t>
        <a:bodyPr/>
        <a:lstStyle/>
        <a:p>
          <a:endParaRPr lang="en-US"/>
        </a:p>
      </dgm:t>
    </dgm:pt>
    <dgm:pt modelId="{E4F6B31F-9D32-49C5-B7C7-38D485F54633}" type="sibTrans" cxnId="{5A8A9CBD-907A-41C8-A6B6-A1009E91A1E2}">
      <dgm:prSet/>
      <dgm:spPr/>
      <dgm:t>
        <a:bodyPr/>
        <a:lstStyle/>
        <a:p>
          <a:endParaRPr lang="en-US"/>
        </a:p>
      </dgm:t>
    </dgm:pt>
    <dgm:pt modelId="{0F8E655B-1396-4DC3-9A37-9776929F98E3}">
      <dgm:prSet/>
      <dgm:spPr/>
      <dgm:t>
        <a:bodyPr/>
        <a:lstStyle/>
        <a:p>
          <a:r>
            <a:rPr lang="en-US"/>
            <a:t>How hard it is to beat them</a:t>
          </a:r>
        </a:p>
      </dgm:t>
    </dgm:pt>
    <dgm:pt modelId="{BAD0011F-AD23-454F-A946-ABDB51559122}" type="parTrans" cxnId="{C1E408C3-4937-4E02-9B83-64A4DAE3C556}">
      <dgm:prSet/>
      <dgm:spPr/>
      <dgm:t>
        <a:bodyPr/>
        <a:lstStyle/>
        <a:p>
          <a:endParaRPr lang="en-US"/>
        </a:p>
      </dgm:t>
    </dgm:pt>
    <dgm:pt modelId="{B88E3D93-2C3E-41E7-A64D-8BB05F2AF9D5}" type="sibTrans" cxnId="{C1E408C3-4937-4E02-9B83-64A4DAE3C556}">
      <dgm:prSet/>
      <dgm:spPr/>
      <dgm:t>
        <a:bodyPr/>
        <a:lstStyle/>
        <a:p>
          <a:endParaRPr lang="en-US"/>
        </a:p>
      </dgm:t>
    </dgm:pt>
    <dgm:pt modelId="{A13E6AC0-0477-42E6-9F20-A309485781CA}">
      <dgm:prSet/>
      <dgm:spPr/>
      <dgm:t>
        <a:bodyPr/>
        <a:lstStyle/>
        <a:p>
          <a:r>
            <a:rPr lang="en-US"/>
            <a:t>How much traffic they get </a:t>
          </a:r>
        </a:p>
      </dgm:t>
    </dgm:pt>
    <dgm:pt modelId="{1DBCB04F-9A5D-400A-9E07-AF6FB19ED4AB}" type="parTrans" cxnId="{6351E81C-5750-4C1D-AA8F-AE8C1AB3D5DE}">
      <dgm:prSet/>
      <dgm:spPr/>
      <dgm:t>
        <a:bodyPr/>
        <a:lstStyle/>
        <a:p>
          <a:endParaRPr lang="en-US"/>
        </a:p>
      </dgm:t>
    </dgm:pt>
    <dgm:pt modelId="{B3C4DF0C-3425-4DCF-B22B-D2CB189FE347}" type="sibTrans" cxnId="{6351E81C-5750-4C1D-AA8F-AE8C1AB3D5DE}">
      <dgm:prSet/>
      <dgm:spPr/>
      <dgm:t>
        <a:bodyPr/>
        <a:lstStyle/>
        <a:p>
          <a:endParaRPr lang="en-US"/>
        </a:p>
      </dgm:t>
    </dgm:pt>
    <dgm:pt modelId="{EE8B0176-5D89-42FD-9B09-13009D6B79AB}">
      <dgm:prSet/>
      <dgm:spPr/>
      <dgm:t>
        <a:bodyPr/>
        <a:lstStyle/>
        <a:p>
          <a:r>
            <a:rPr lang="en-US"/>
            <a:t>How much it cost to pay per click (ppc) short term till you rank</a:t>
          </a:r>
        </a:p>
      </dgm:t>
    </dgm:pt>
    <dgm:pt modelId="{F621045C-3FBA-4BB3-AC0B-5904F7C98535}" type="parTrans" cxnId="{D9BC2660-2595-421D-9748-592CDA522EEF}">
      <dgm:prSet/>
      <dgm:spPr/>
      <dgm:t>
        <a:bodyPr/>
        <a:lstStyle/>
        <a:p>
          <a:endParaRPr lang="en-US"/>
        </a:p>
      </dgm:t>
    </dgm:pt>
    <dgm:pt modelId="{C2B40878-F930-466D-B76C-2F2578E40651}" type="sibTrans" cxnId="{D9BC2660-2595-421D-9748-592CDA522EEF}">
      <dgm:prSet/>
      <dgm:spPr/>
      <dgm:t>
        <a:bodyPr/>
        <a:lstStyle/>
        <a:p>
          <a:endParaRPr lang="en-US"/>
        </a:p>
      </dgm:t>
    </dgm:pt>
    <dgm:pt modelId="{6D07BFF6-BFF9-451D-A31F-08301DEAAD04}">
      <dgm:prSet/>
      <dgm:spPr/>
      <dgm:t>
        <a:bodyPr/>
        <a:lstStyle/>
        <a:p>
          <a:r>
            <a:rPr lang="en-US"/>
            <a:t>How many search words they rank for </a:t>
          </a:r>
        </a:p>
      </dgm:t>
    </dgm:pt>
    <dgm:pt modelId="{9BB4B3FB-F491-428C-8BDD-B33E5353B6B1}" type="parTrans" cxnId="{AEE603C9-4CC2-451C-874F-FED9199AC76C}">
      <dgm:prSet/>
      <dgm:spPr/>
      <dgm:t>
        <a:bodyPr/>
        <a:lstStyle/>
        <a:p>
          <a:endParaRPr lang="en-US"/>
        </a:p>
      </dgm:t>
    </dgm:pt>
    <dgm:pt modelId="{D839BCFD-9E5D-475B-A1F4-D4F2A446A6AA}" type="sibTrans" cxnId="{AEE603C9-4CC2-451C-874F-FED9199AC76C}">
      <dgm:prSet/>
      <dgm:spPr/>
      <dgm:t>
        <a:bodyPr/>
        <a:lstStyle/>
        <a:p>
          <a:endParaRPr lang="en-US"/>
        </a:p>
      </dgm:t>
    </dgm:pt>
    <dgm:pt modelId="{87F438F3-60A3-4897-8B3C-07371DE9D380}">
      <dgm:prSet/>
      <dgm:spPr/>
      <dgm:t>
        <a:bodyPr/>
        <a:lstStyle/>
        <a:p>
          <a:r>
            <a:rPr lang="en-US"/>
            <a:t>See the next page for an example</a:t>
          </a:r>
        </a:p>
      </dgm:t>
    </dgm:pt>
    <dgm:pt modelId="{E2D60EA6-5112-40C6-9DE3-5B5648D372DA}" type="parTrans" cxnId="{99F29788-7099-435F-8132-54305FD2F309}">
      <dgm:prSet/>
      <dgm:spPr/>
      <dgm:t>
        <a:bodyPr/>
        <a:lstStyle/>
        <a:p>
          <a:endParaRPr lang="en-US"/>
        </a:p>
      </dgm:t>
    </dgm:pt>
    <dgm:pt modelId="{7DABD581-50B4-4CB1-BA08-0D6A152DC0A6}" type="sibTrans" cxnId="{99F29788-7099-435F-8132-54305FD2F309}">
      <dgm:prSet/>
      <dgm:spPr/>
      <dgm:t>
        <a:bodyPr/>
        <a:lstStyle/>
        <a:p>
          <a:endParaRPr lang="en-US"/>
        </a:p>
      </dgm:t>
    </dgm:pt>
    <dgm:pt modelId="{DCCC02C0-BCD2-654F-95AA-7C6F60ECFB84}" type="pres">
      <dgm:prSet presAssocID="{493D8B6D-E097-4B26-9C8A-C818826C6D90}" presName="linear" presStyleCnt="0">
        <dgm:presLayoutVars>
          <dgm:dir/>
          <dgm:animLvl val="lvl"/>
          <dgm:resizeHandles val="exact"/>
        </dgm:presLayoutVars>
      </dgm:prSet>
      <dgm:spPr/>
    </dgm:pt>
    <dgm:pt modelId="{75AAC8B5-D32C-8A4D-83A6-D780CA4F4472}" type="pres">
      <dgm:prSet presAssocID="{C858FFC2-A715-48A1-89CA-F80CD876D860}" presName="parentLin" presStyleCnt="0"/>
      <dgm:spPr/>
    </dgm:pt>
    <dgm:pt modelId="{82851ABA-2666-3F46-85F3-43F6EAD28796}" type="pres">
      <dgm:prSet presAssocID="{C858FFC2-A715-48A1-89CA-F80CD876D860}" presName="parentLeftMargin" presStyleLbl="node1" presStyleIdx="0" presStyleCnt="4"/>
      <dgm:spPr/>
    </dgm:pt>
    <dgm:pt modelId="{258A5AB5-E05A-B545-84C5-BD51AC9E409B}" type="pres">
      <dgm:prSet presAssocID="{C858FFC2-A715-48A1-89CA-F80CD876D86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1B7C185-BF4C-4A43-B326-389C8A29A0A1}" type="pres">
      <dgm:prSet presAssocID="{C858FFC2-A715-48A1-89CA-F80CD876D860}" presName="negativeSpace" presStyleCnt="0"/>
      <dgm:spPr/>
    </dgm:pt>
    <dgm:pt modelId="{70616B9B-BEBD-EA41-9DDE-14CB691A244A}" type="pres">
      <dgm:prSet presAssocID="{C858FFC2-A715-48A1-89CA-F80CD876D860}" presName="childText" presStyleLbl="conFgAcc1" presStyleIdx="0" presStyleCnt="4">
        <dgm:presLayoutVars>
          <dgm:bulletEnabled val="1"/>
        </dgm:presLayoutVars>
      </dgm:prSet>
      <dgm:spPr/>
    </dgm:pt>
    <dgm:pt modelId="{C5057F64-981B-D64D-817A-531A29329ED4}" type="pres">
      <dgm:prSet presAssocID="{DF3B37A9-5157-48AC-A71F-3A95D01FBC8D}" presName="spaceBetweenRectangles" presStyleCnt="0"/>
      <dgm:spPr/>
    </dgm:pt>
    <dgm:pt modelId="{3163D564-5278-1D4D-B3E5-35FAB5183787}" type="pres">
      <dgm:prSet presAssocID="{2F02EEF9-8F55-44E4-8B1D-E8683F2B391B}" presName="parentLin" presStyleCnt="0"/>
      <dgm:spPr/>
    </dgm:pt>
    <dgm:pt modelId="{24BA0908-E082-AB4C-BE3B-3E242A5AFB2F}" type="pres">
      <dgm:prSet presAssocID="{2F02EEF9-8F55-44E4-8B1D-E8683F2B391B}" presName="parentLeftMargin" presStyleLbl="node1" presStyleIdx="0" presStyleCnt="4"/>
      <dgm:spPr/>
    </dgm:pt>
    <dgm:pt modelId="{90AEC879-23EA-AA4E-AB36-03674007C79B}" type="pres">
      <dgm:prSet presAssocID="{2F02EEF9-8F55-44E4-8B1D-E8683F2B391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917F2E3-9264-5749-BEC3-F0B270B610B8}" type="pres">
      <dgm:prSet presAssocID="{2F02EEF9-8F55-44E4-8B1D-E8683F2B391B}" presName="negativeSpace" presStyleCnt="0"/>
      <dgm:spPr/>
    </dgm:pt>
    <dgm:pt modelId="{A3DC4C9B-9E30-2C46-A4C7-3537BB2C84F2}" type="pres">
      <dgm:prSet presAssocID="{2F02EEF9-8F55-44E4-8B1D-E8683F2B391B}" presName="childText" presStyleLbl="conFgAcc1" presStyleIdx="1" presStyleCnt="4">
        <dgm:presLayoutVars>
          <dgm:bulletEnabled val="1"/>
        </dgm:presLayoutVars>
      </dgm:prSet>
      <dgm:spPr/>
    </dgm:pt>
    <dgm:pt modelId="{2C92BF6D-B128-F64A-87C8-574B6E1BA6F3}" type="pres">
      <dgm:prSet presAssocID="{83D02A35-4FA2-402A-A75B-E1C14D426D17}" presName="spaceBetweenRectangles" presStyleCnt="0"/>
      <dgm:spPr/>
    </dgm:pt>
    <dgm:pt modelId="{4B7FCB2B-FED9-4647-91DF-B1300CDD34DE}" type="pres">
      <dgm:prSet presAssocID="{88390B61-06F3-40A7-9749-EAFE2E6E8C35}" presName="parentLin" presStyleCnt="0"/>
      <dgm:spPr/>
    </dgm:pt>
    <dgm:pt modelId="{24517F07-5F13-884E-A928-82B7C7B9B90F}" type="pres">
      <dgm:prSet presAssocID="{88390B61-06F3-40A7-9749-EAFE2E6E8C35}" presName="parentLeftMargin" presStyleLbl="node1" presStyleIdx="1" presStyleCnt="4"/>
      <dgm:spPr/>
    </dgm:pt>
    <dgm:pt modelId="{D048C933-7578-2042-AE2A-F62A672A355A}" type="pres">
      <dgm:prSet presAssocID="{88390B61-06F3-40A7-9749-EAFE2E6E8C3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AA643E5-8C6D-094C-9754-8F3D29D5297B}" type="pres">
      <dgm:prSet presAssocID="{88390B61-06F3-40A7-9749-EAFE2E6E8C35}" presName="negativeSpace" presStyleCnt="0"/>
      <dgm:spPr/>
    </dgm:pt>
    <dgm:pt modelId="{31031EFD-D510-E047-A379-123DF8ADCEDE}" type="pres">
      <dgm:prSet presAssocID="{88390B61-06F3-40A7-9749-EAFE2E6E8C35}" presName="childText" presStyleLbl="conFgAcc1" presStyleIdx="2" presStyleCnt="4">
        <dgm:presLayoutVars>
          <dgm:bulletEnabled val="1"/>
        </dgm:presLayoutVars>
      </dgm:prSet>
      <dgm:spPr/>
    </dgm:pt>
    <dgm:pt modelId="{7D4938A2-99BB-5C46-BE34-2C5C47E34DD6}" type="pres">
      <dgm:prSet presAssocID="{64932F4C-0F4A-4065-A1D2-D17BBD133037}" presName="spaceBetweenRectangles" presStyleCnt="0"/>
      <dgm:spPr/>
    </dgm:pt>
    <dgm:pt modelId="{FFCD20ED-8330-0945-8507-72E5F120AEA3}" type="pres">
      <dgm:prSet presAssocID="{87F438F3-60A3-4897-8B3C-07371DE9D380}" presName="parentLin" presStyleCnt="0"/>
      <dgm:spPr/>
    </dgm:pt>
    <dgm:pt modelId="{49D73C99-392F-FB47-B520-4A8345A5A47E}" type="pres">
      <dgm:prSet presAssocID="{87F438F3-60A3-4897-8B3C-07371DE9D380}" presName="parentLeftMargin" presStyleLbl="node1" presStyleIdx="2" presStyleCnt="4"/>
      <dgm:spPr/>
    </dgm:pt>
    <dgm:pt modelId="{CCB63A09-8360-4648-91D6-62F5A21EECF9}" type="pres">
      <dgm:prSet presAssocID="{87F438F3-60A3-4897-8B3C-07371DE9D38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92AADA9-601A-954A-B9E6-024F97529B2F}" type="pres">
      <dgm:prSet presAssocID="{87F438F3-60A3-4897-8B3C-07371DE9D380}" presName="negativeSpace" presStyleCnt="0"/>
      <dgm:spPr/>
    </dgm:pt>
    <dgm:pt modelId="{84DF340F-55A8-964D-BA2D-A0D15F882929}" type="pres">
      <dgm:prSet presAssocID="{87F438F3-60A3-4897-8B3C-07371DE9D38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47BBF00-385D-9443-B200-B7E5EB1379A9}" type="presOf" srcId="{88390B61-06F3-40A7-9749-EAFE2E6E8C35}" destId="{D048C933-7578-2042-AE2A-F62A672A355A}" srcOrd="1" destOrd="0" presId="urn:microsoft.com/office/officeart/2005/8/layout/list1"/>
    <dgm:cxn modelId="{B9027715-2C26-EE40-95C6-390771268AFA}" type="presOf" srcId="{2F02EEF9-8F55-44E4-8B1D-E8683F2B391B}" destId="{90AEC879-23EA-AA4E-AB36-03674007C79B}" srcOrd="1" destOrd="0" presId="urn:microsoft.com/office/officeart/2005/8/layout/list1"/>
    <dgm:cxn modelId="{6351E81C-5750-4C1D-AA8F-AE8C1AB3D5DE}" srcId="{88390B61-06F3-40A7-9749-EAFE2E6E8C35}" destId="{A13E6AC0-0477-42E6-9F20-A309485781CA}" srcOrd="2" destOrd="0" parTransId="{1DBCB04F-9A5D-400A-9E07-AF6FB19ED4AB}" sibTransId="{B3C4DF0C-3425-4DCF-B22B-D2CB189FE347}"/>
    <dgm:cxn modelId="{E8934627-9C1A-EC49-904F-5129437A7C99}" type="presOf" srcId="{87F438F3-60A3-4897-8B3C-07371DE9D380}" destId="{49D73C99-392F-FB47-B520-4A8345A5A47E}" srcOrd="0" destOrd="0" presId="urn:microsoft.com/office/officeart/2005/8/layout/list1"/>
    <dgm:cxn modelId="{F408593A-0EAD-9046-84C9-21D40DD4585B}" type="presOf" srcId="{2F02EEF9-8F55-44E4-8B1D-E8683F2B391B}" destId="{24BA0908-E082-AB4C-BE3B-3E242A5AFB2F}" srcOrd="0" destOrd="0" presId="urn:microsoft.com/office/officeart/2005/8/layout/list1"/>
    <dgm:cxn modelId="{EDAD4640-6AE6-1445-84D4-E5A48477331E}" type="presOf" srcId="{490F470F-34B6-42CC-9FA7-8E39E6D50FE5}" destId="{31031EFD-D510-E047-A379-123DF8ADCEDE}" srcOrd="0" destOrd="0" presId="urn:microsoft.com/office/officeart/2005/8/layout/list1"/>
    <dgm:cxn modelId="{D9BC2660-2595-421D-9748-592CDA522EEF}" srcId="{88390B61-06F3-40A7-9749-EAFE2E6E8C35}" destId="{EE8B0176-5D89-42FD-9B09-13009D6B79AB}" srcOrd="3" destOrd="0" parTransId="{F621045C-3FBA-4BB3-AC0B-5904F7C98535}" sibTransId="{C2B40878-F930-466D-B76C-2F2578E40651}"/>
    <dgm:cxn modelId="{99F29788-7099-435F-8132-54305FD2F309}" srcId="{493D8B6D-E097-4B26-9C8A-C818826C6D90}" destId="{87F438F3-60A3-4897-8B3C-07371DE9D380}" srcOrd="3" destOrd="0" parTransId="{E2D60EA6-5112-40C6-9DE3-5B5648D372DA}" sibTransId="{7DABD581-50B4-4CB1-BA08-0D6A152DC0A6}"/>
    <dgm:cxn modelId="{78E8F58E-F907-6148-9745-F28A532AE227}" type="presOf" srcId="{C858FFC2-A715-48A1-89CA-F80CD876D860}" destId="{82851ABA-2666-3F46-85F3-43F6EAD28796}" srcOrd="0" destOrd="0" presId="urn:microsoft.com/office/officeart/2005/8/layout/list1"/>
    <dgm:cxn modelId="{DCA4B38F-B5BD-6F4B-AF28-9580E515A7BF}" type="presOf" srcId="{EE8B0176-5D89-42FD-9B09-13009D6B79AB}" destId="{31031EFD-D510-E047-A379-123DF8ADCEDE}" srcOrd="0" destOrd="3" presId="urn:microsoft.com/office/officeart/2005/8/layout/list1"/>
    <dgm:cxn modelId="{C5219F92-881E-5E43-B30D-A7400A8DE579}" type="presOf" srcId="{C858FFC2-A715-48A1-89CA-F80CD876D860}" destId="{258A5AB5-E05A-B545-84C5-BD51AC9E409B}" srcOrd="1" destOrd="0" presId="urn:microsoft.com/office/officeart/2005/8/layout/list1"/>
    <dgm:cxn modelId="{5A8A9CBD-907A-41C8-A6B6-A1009E91A1E2}" srcId="{88390B61-06F3-40A7-9749-EAFE2E6E8C35}" destId="{490F470F-34B6-42CC-9FA7-8E39E6D50FE5}" srcOrd="0" destOrd="0" parTransId="{8C127DED-CD64-4BD2-8B6C-64355ABFAAF5}" sibTransId="{E4F6B31F-9D32-49C5-B7C7-38D485F54633}"/>
    <dgm:cxn modelId="{C1E408C3-4937-4E02-9B83-64A4DAE3C556}" srcId="{88390B61-06F3-40A7-9749-EAFE2E6E8C35}" destId="{0F8E655B-1396-4DC3-9A37-9776929F98E3}" srcOrd="1" destOrd="0" parTransId="{BAD0011F-AD23-454F-A946-ABDB51559122}" sibTransId="{B88E3D93-2C3E-41E7-A64D-8BB05F2AF9D5}"/>
    <dgm:cxn modelId="{AEE603C9-4CC2-451C-874F-FED9199AC76C}" srcId="{88390B61-06F3-40A7-9749-EAFE2E6E8C35}" destId="{6D07BFF6-BFF9-451D-A31F-08301DEAAD04}" srcOrd="4" destOrd="0" parTransId="{9BB4B3FB-F491-428C-8BDD-B33E5353B6B1}" sibTransId="{D839BCFD-9E5D-475B-A1F4-D4F2A446A6AA}"/>
    <dgm:cxn modelId="{CA51F2CD-6A9B-4B38-83B6-8D7791A87042}" srcId="{493D8B6D-E097-4B26-9C8A-C818826C6D90}" destId="{C858FFC2-A715-48A1-89CA-F80CD876D860}" srcOrd="0" destOrd="0" parTransId="{BCECEE45-F3A3-4404-85BE-EAB3EF8A0824}" sibTransId="{DF3B37A9-5157-48AC-A71F-3A95D01FBC8D}"/>
    <dgm:cxn modelId="{767BF4CD-745B-5749-8842-9FF03A998796}" type="presOf" srcId="{493D8B6D-E097-4B26-9C8A-C818826C6D90}" destId="{DCCC02C0-BCD2-654F-95AA-7C6F60ECFB84}" srcOrd="0" destOrd="0" presId="urn:microsoft.com/office/officeart/2005/8/layout/list1"/>
    <dgm:cxn modelId="{EC8F6DD7-1CCA-1B47-B30D-00A31351842F}" type="presOf" srcId="{A13E6AC0-0477-42E6-9F20-A309485781CA}" destId="{31031EFD-D510-E047-A379-123DF8ADCEDE}" srcOrd="0" destOrd="2" presId="urn:microsoft.com/office/officeart/2005/8/layout/list1"/>
    <dgm:cxn modelId="{563E8FDA-2F27-274E-ACF3-9CAC754DC518}" type="presOf" srcId="{87F438F3-60A3-4897-8B3C-07371DE9D380}" destId="{CCB63A09-8360-4648-91D6-62F5A21EECF9}" srcOrd="1" destOrd="0" presId="urn:microsoft.com/office/officeart/2005/8/layout/list1"/>
    <dgm:cxn modelId="{12C9DBDD-E19C-9844-A856-8B0B17C4CBB2}" type="presOf" srcId="{88390B61-06F3-40A7-9749-EAFE2E6E8C35}" destId="{24517F07-5F13-884E-A928-82B7C7B9B90F}" srcOrd="0" destOrd="0" presId="urn:microsoft.com/office/officeart/2005/8/layout/list1"/>
    <dgm:cxn modelId="{13C6AADE-7DDF-3D42-9A3C-19D6D56F19F5}" type="presOf" srcId="{6D07BFF6-BFF9-451D-A31F-08301DEAAD04}" destId="{31031EFD-D510-E047-A379-123DF8ADCEDE}" srcOrd="0" destOrd="4" presId="urn:microsoft.com/office/officeart/2005/8/layout/list1"/>
    <dgm:cxn modelId="{A90A69EF-3F63-6848-919B-69E10CDBC866}" type="presOf" srcId="{0F8E655B-1396-4DC3-9A37-9776929F98E3}" destId="{31031EFD-D510-E047-A379-123DF8ADCEDE}" srcOrd="0" destOrd="1" presId="urn:microsoft.com/office/officeart/2005/8/layout/list1"/>
    <dgm:cxn modelId="{099272F4-CABB-435C-91C2-8620C5760F66}" srcId="{493D8B6D-E097-4B26-9C8A-C818826C6D90}" destId="{2F02EEF9-8F55-44E4-8B1D-E8683F2B391B}" srcOrd="1" destOrd="0" parTransId="{9F31DFA4-59C6-42BF-B69C-18D46E0D4F7D}" sibTransId="{83D02A35-4FA2-402A-A75B-E1C14D426D17}"/>
    <dgm:cxn modelId="{5246D9F5-6126-4DDC-A13F-62E32337B175}" srcId="{493D8B6D-E097-4B26-9C8A-C818826C6D90}" destId="{88390B61-06F3-40A7-9749-EAFE2E6E8C35}" srcOrd="2" destOrd="0" parTransId="{73439A8D-5099-494D-99D5-619C0FEA0E38}" sibTransId="{64932F4C-0F4A-4065-A1D2-D17BBD133037}"/>
    <dgm:cxn modelId="{91B55005-BD63-634A-B126-43FEA5A6A896}" type="presParOf" srcId="{DCCC02C0-BCD2-654F-95AA-7C6F60ECFB84}" destId="{75AAC8B5-D32C-8A4D-83A6-D780CA4F4472}" srcOrd="0" destOrd="0" presId="urn:microsoft.com/office/officeart/2005/8/layout/list1"/>
    <dgm:cxn modelId="{5426EEBB-69DD-044D-A1A5-D56F481A6114}" type="presParOf" srcId="{75AAC8B5-D32C-8A4D-83A6-D780CA4F4472}" destId="{82851ABA-2666-3F46-85F3-43F6EAD28796}" srcOrd="0" destOrd="0" presId="urn:microsoft.com/office/officeart/2005/8/layout/list1"/>
    <dgm:cxn modelId="{1AB9D718-6A24-E549-A15D-CF3F56E49CF4}" type="presParOf" srcId="{75AAC8B5-D32C-8A4D-83A6-D780CA4F4472}" destId="{258A5AB5-E05A-B545-84C5-BD51AC9E409B}" srcOrd="1" destOrd="0" presId="urn:microsoft.com/office/officeart/2005/8/layout/list1"/>
    <dgm:cxn modelId="{8033100B-8AC2-8445-A5BA-C00E38F692E7}" type="presParOf" srcId="{DCCC02C0-BCD2-654F-95AA-7C6F60ECFB84}" destId="{D1B7C185-BF4C-4A43-B326-389C8A29A0A1}" srcOrd="1" destOrd="0" presId="urn:microsoft.com/office/officeart/2005/8/layout/list1"/>
    <dgm:cxn modelId="{F6BF7DD1-07D0-8E49-B7E6-2482A244596C}" type="presParOf" srcId="{DCCC02C0-BCD2-654F-95AA-7C6F60ECFB84}" destId="{70616B9B-BEBD-EA41-9DDE-14CB691A244A}" srcOrd="2" destOrd="0" presId="urn:microsoft.com/office/officeart/2005/8/layout/list1"/>
    <dgm:cxn modelId="{032F3889-580A-5248-B4C5-78D6C432EFA6}" type="presParOf" srcId="{DCCC02C0-BCD2-654F-95AA-7C6F60ECFB84}" destId="{C5057F64-981B-D64D-817A-531A29329ED4}" srcOrd="3" destOrd="0" presId="urn:microsoft.com/office/officeart/2005/8/layout/list1"/>
    <dgm:cxn modelId="{1FA6F096-E180-9D45-9BC4-DA2971DA1613}" type="presParOf" srcId="{DCCC02C0-BCD2-654F-95AA-7C6F60ECFB84}" destId="{3163D564-5278-1D4D-B3E5-35FAB5183787}" srcOrd="4" destOrd="0" presId="urn:microsoft.com/office/officeart/2005/8/layout/list1"/>
    <dgm:cxn modelId="{58D7F3FE-8379-2A4A-AACD-F520A80D01C8}" type="presParOf" srcId="{3163D564-5278-1D4D-B3E5-35FAB5183787}" destId="{24BA0908-E082-AB4C-BE3B-3E242A5AFB2F}" srcOrd="0" destOrd="0" presId="urn:microsoft.com/office/officeart/2005/8/layout/list1"/>
    <dgm:cxn modelId="{3E911387-5B7E-9046-B0F6-6CF92440FAA5}" type="presParOf" srcId="{3163D564-5278-1D4D-B3E5-35FAB5183787}" destId="{90AEC879-23EA-AA4E-AB36-03674007C79B}" srcOrd="1" destOrd="0" presId="urn:microsoft.com/office/officeart/2005/8/layout/list1"/>
    <dgm:cxn modelId="{961ECEB6-F186-2A48-9BD3-54D08C687F9D}" type="presParOf" srcId="{DCCC02C0-BCD2-654F-95AA-7C6F60ECFB84}" destId="{1917F2E3-9264-5749-BEC3-F0B270B610B8}" srcOrd="5" destOrd="0" presId="urn:microsoft.com/office/officeart/2005/8/layout/list1"/>
    <dgm:cxn modelId="{2DF7CD4D-9BE0-5D45-B84B-8406CA40B897}" type="presParOf" srcId="{DCCC02C0-BCD2-654F-95AA-7C6F60ECFB84}" destId="{A3DC4C9B-9E30-2C46-A4C7-3537BB2C84F2}" srcOrd="6" destOrd="0" presId="urn:microsoft.com/office/officeart/2005/8/layout/list1"/>
    <dgm:cxn modelId="{56C964B8-CFB5-5840-B45A-0D460EE88BA5}" type="presParOf" srcId="{DCCC02C0-BCD2-654F-95AA-7C6F60ECFB84}" destId="{2C92BF6D-B128-F64A-87C8-574B6E1BA6F3}" srcOrd="7" destOrd="0" presId="urn:microsoft.com/office/officeart/2005/8/layout/list1"/>
    <dgm:cxn modelId="{17385394-58D7-0F4C-9A08-47212FEC460F}" type="presParOf" srcId="{DCCC02C0-BCD2-654F-95AA-7C6F60ECFB84}" destId="{4B7FCB2B-FED9-4647-91DF-B1300CDD34DE}" srcOrd="8" destOrd="0" presId="urn:microsoft.com/office/officeart/2005/8/layout/list1"/>
    <dgm:cxn modelId="{766D0028-50D1-474C-9AA8-54E614C6F04B}" type="presParOf" srcId="{4B7FCB2B-FED9-4647-91DF-B1300CDD34DE}" destId="{24517F07-5F13-884E-A928-82B7C7B9B90F}" srcOrd="0" destOrd="0" presId="urn:microsoft.com/office/officeart/2005/8/layout/list1"/>
    <dgm:cxn modelId="{EA9E832E-F12B-A042-8814-462A4801C6AA}" type="presParOf" srcId="{4B7FCB2B-FED9-4647-91DF-B1300CDD34DE}" destId="{D048C933-7578-2042-AE2A-F62A672A355A}" srcOrd="1" destOrd="0" presId="urn:microsoft.com/office/officeart/2005/8/layout/list1"/>
    <dgm:cxn modelId="{02BC6836-2EB6-6344-83A0-D81C64F9D19D}" type="presParOf" srcId="{DCCC02C0-BCD2-654F-95AA-7C6F60ECFB84}" destId="{2AA643E5-8C6D-094C-9754-8F3D29D5297B}" srcOrd="9" destOrd="0" presId="urn:microsoft.com/office/officeart/2005/8/layout/list1"/>
    <dgm:cxn modelId="{E429A82B-BE9F-C44A-A166-9ED150FDF2C3}" type="presParOf" srcId="{DCCC02C0-BCD2-654F-95AA-7C6F60ECFB84}" destId="{31031EFD-D510-E047-A379-123DF8ADCEDE}" srcOrd="10" destOrd="0" presId="urn:microsoft.com/office/officeart/2005/8/layout/list1"/>
    <dgm:cxn modelId="{8C299147-13FB-A241-A1CE-648117CF9C9E}" type="presParOf" srcId="{DCCC02C0-BCD2-654F-95AA-7C6F60ECFB84}" destId="{7D4938A2-99BB-5C46-BE34-2C5C47E34DD6}" srcOrd="11" destOrd="0" presId="urn:microsoft.com/office/officeart/2005/8/layout/list1"/>
    <dgm:cxn modelId="{6A8AC27B-7D2C-8C41-932A-29AFD1454E2E}" type="presParOf" srcId="{DCCC02C0-BCD2-654F-95AA-7C6F60ECFB84}" destId="{FFCD20ED-8330-0945-8507-72E5F120AEA3}" srcOrd="12" destOrd="0" presId="urn:microsoft.com/office/officeart/2005/8/layout/list1"/>
    <dgm:cxn modelId="{87421314-189C-5045-8F57-DFA3446ED782}" type="presParOf" srcId="{FFCD20ED-8330-0945-8507-72E5F120AEA3}" destId="{49D73C99-392F-FB47-B520-4A8345A5A47E}" srcOrd="0" destOrd="0" presId="urn:microsoft.com/office/officeart/2005/8/layout/list1"/>
    <dgm:cxn modelId="{532DDA92-CDBC-E344-9318-0CC6A45AA0A7}" type="presParOf" srcId="{FFCD20ED-8330-0945-8507-72E5F120AEA3}" destId="{CCB63A09-8360-4648-91D6-62F5A21EECF9}" srcOrd="1" destOrd="0" presId="urn:microsoft.com/office/officeart/2005/8/layout/list1"/>
    <dgm:cxn modelId="{A4A45C3F-B1A7-314C-AB28-FAAF828422DC}" type="presParOf" srcId="{DCCC02C0-BCD2-654F-95AA-7C6F60ECFB84}" destId="{092AADA9-601A-954A-B9E6-024F97529B2F}" srcOrd="13" destOrd="0" presId="urn:microsoft.com/office/officeart/2005/8/layout/list1"/>
    <dgm:cxn modelId="{79CB238A-EA3C-C44A-9E90-254095FB8900}" type="presParOf" srcId="{DCCC02C0-BCD2-654F-95AA-7C6F60ECFB84}" destId="{84DF340F-55A8-964D-BA2D-A0D15F88292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1E2BCC-9438-40D6-BEA6-EDCA643B278D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01F8A7F-6BC1-4409-957D-30112746710D}">
      <dgm:prSet/>
      <dgm:spPr/>
      <dgm:t>
        <a:bodyPr/>
        <a:lstStyle/>
        <a:p>
          <a:r>
            <a:rPr lang="en-US"/>
            <a:t>Because you have no traffic </a:t>
          </a:r>
        </a:p>
      </dgm:t>
    </dgm:pt>
    <dgm:pt modelId="{5C471D48-6436-4D27-8743-7AA86FFCDA0F}" type="parTrans" cxnId="{E497EF2D-D391-4871-A661-B8CF12F24F53}">
      <dgm:prSet/>
      <dgm:spPr/>
      <dgm:t>
        <a:bodyPr/>
        <a:lstStyle/>
        <a:p>
          <a:endParaRPr lang="en-US"/>
        </a:p>
      </dgm:t>
    </dgm:pt>
    <dgm:pt modelId="{F58B17CA-34FD-4573-87FE-F1A00377ACA8}" type="sibTrans" cxnId="{E497EF2D-D391-4871-A661-B8CF12F24F53}">
      <dgm:prSet/>
      <dgm:spPr/>
      <dgm:t>
        <a:bodyPr/>
        <a:lstStyle/>
        <a:p>
          <a:endParaRPr lang="en-US"/>
        </a:p>
      </dgm:t>
    </dgm:pt>
    <dgm:pt modelId="{A57DFB32-29E1-4B35-A270-081F62A756E6}">
      <dgm:prSet/>
      <dgm:spPr/>
      <dgm:t>
        <a:bodyPr/>
        <a:lstStyle/>
        <a:p>
          <a:r>
            <a:rPr lang="en-US"/>
            <a:t>No domain authority </a:t>
          </a:r>
        </a:p>
      </dgm:t>
    </dgm:pt>
    <dgm:pt modelId="{E2C9E6AA-8E4C-4359-B71F-FDC0EBBEC4F6}" type="parTrans" cxnId="{B7755ACC-624D-4E3B-A758-F999A078D8C5}">
      <dgm:prSet/>
      <dgm:spPr/>
      <dgm:t>
        <a:bodyPr/>
        <a:lstStyle/>
        <a:p>
          <a:endParaRPr lang="en-US"/>
        </a:p>
      </dgm:t>
    </dgm:pt>
    <dgm:pt modelId="{D0B49251-8770-4EAA-8B73-07550F482E23}" type="sibTrans" cxnId="{B7755ACC-624D-4E3B-A758-F999A078D8C5}">
      <dgm:prSet/>
      <dgm:spPr/>
      <dgm:t>
        <a:bodyPr/>
        <a:lstStyle/>
        <a:p>
          <a:endParaRPr lang="en-US"/>
        </a:p>
      </dgm:t>
    </dgm:pt>
    <dgm:pt modelId="{EC4D0422-D6CA-47E4-AAD9-0738793DAD8D}">
      <dgm:prSet/>
      <dgm:spPr/>
      <dgm:t>
        <a:bodyPr/>
        <a:lstStyle/>
        <a:p>
          <a:r>
            <a:rPr lang="en-US"/>
            <a:t>No credibility in Google</a:t>
          </a:r>
        </a:p>
      </dgm:t>
    </dgm:pt>
    <dgm:pt modelId="{9FEABE5F-CE9A-4069-B3D2-98987F11F24F}" type="parTrans" cxnId="{334D6FE7-4B17-4B63-80A9-A617056A05B7}">
      <dgm:prSet/>
      <dgm:spPr/>
      <dgm:t>
        <a:bodyPr/>
        <a:lstStyle/>
        <a:p>
          <a:endParaRPr lang="en-US"/>
        </a:p>
      </dgm:t>
    </dgm:pt>
    <dgm:pt modelId="{36129A14-614D-423C-8C2F-79C8A2078FBF}" type="sibTrans" cxnId="{334D6FE7-4B17-4B63-80A9-A617056A05B7}">
      <dgm:prSet/>
      <dgm:spPr/>
      <dgm:t>
        <a:bodyPr/>
        <a:lstStyle/>
        <a:p>
          <a:endParaRPr lang="en-US"/>
        </a:p>
      </dgm:t>
    </dgm:pt>
    <dgm:pt modelId="{0946947D-E2C1-45A3-BAF3-A3A3CE113CAC}">
      <dgm:prSet/>
      <dgm:spPr/>
      <dgm:t>
        <a:bodyPr/>
        <a:lstStyle/>
        <a:p>
          <a:r>
            <a:rPr lang="en-US"/>
            <a:t>No search words that you rank for </a:t>
          </a:r>
        </a:p>
      </dgm:t>
    </dgm:pt>
    <dgm:pt modelId="{7B98FDF1-F034-4669-949E-3B4268090F0D}" type="parTrans" cxnId="{1A6AAB92-CC51-4DB6-A465-F1D74A879470}">
      <dgm:prSet/>
      <dgm:spPr/>
      <dgm:t>
        <a:bodyPr/>
        <a:lstStyle/>
        <a:p>
          <a:endParaRPr lang="en-US"/>
        </a:p>
      </dgm:t>
    </dgm:pt>
    <dgm:pt modelId="{EE06AAB7-9FAE-4AD5-AB7F-E47440D54E32}" type="sibTrans" cxnId="{1A6AAB92-CC51-4DB6-A465-F1D74A879470}">
      <dgm:prSet/>
      <dgm:spPr/>
      <dgm:t>
        <a:bodyPr/>
        <a:lstStyle/>
        <a:p>
          <a:endParaRPr lang="en-US"/>
        </a:p>
      </dgm:t>
    </dgm:pt>
    <dgm:pt modelId="{85C57D8C-D2BB-4CA1-AFA2-1E6F2700F489}">
      <dgm:prSet/>
      <dgm:spPr/>
      <dgm:t>
        <a:bodyPr/>
        <a:lstStyle/>
        <a:p>
          <a:r>
            <a:rPr lang="en-US"/>
            <a:t>The search words you do rank for have no website traffic</a:t>
          </a:r>
        </a:p>
      </dgm:t>
    </dgm:pt>
    <dgm:pt modelId="{841BB5AD-88A9-4B09-ABF6-5F5E62B84375}" type="parTrans" cxnId="{EE533F95-BB9A-40DF-A30C-27849CB68232}">
      <dgm:prSet/>
      <dgm:spPr/>
      <dgm:t>
        <a:bodyPr/>
        <a:lstStyle/>
        <a:p>
          <a:endParaRPr lang="en-US"/>
        </a:p>
      </dgm:t>
    </dgm:pt>
    <dgm:pt modelId="{14E6237A-8019-4918-8326-D28B19800FD6}" type="sibTrans" cxnId="{EE533F95-BB9A-40DF-A30C-27849CB68232}">
      <dgm:prSet/>
      <dgm:spPr/>
      <dgm:t>
        <a:bodyPr/>
        <a:lstStyle/>
        <a:p>
          <a:endParaRPr lang="en-US"/>
        </a:p>
      </dgm:t>
    </dgm:pt>
    <dgm:pt modelId="{17855D2D-6158-42E6-976E-4219960F7823}">
      <dgm:prSet/>
      <dgm:spPr/>
      <dgm:t>
        <a:bodyPr/>
        <a:lstStyle/>
        <a:p>
          <a:r>
            <a:rPr lang="en-US"/>
            <a:t>This is where 100% of companies start </a:t>
          </a:r>
        </a:p>
      </dgm:t>
    </dgm:pt>
    <dgm:pt modelId="{1254449C-9097-4A8C-AC34-D2C4ABB675D2}" type="parTrans" cxnId="{BB59BA41-6E87-447D-BA06-C949E79E378F}">
      <dgm:prSet/>
      <dgm:spPr/>
      <dgm:t>
        <a:bodyPr/>
        <a:lstStyle/>
        <a:p>
          <a:endParaRPr lang="en-US"/>
        </a:p>
      </dgm:t>
    </dgm:pt>
    <dgm:pt modelId="{83FE0E30-AEB1-44B0-99A3-35D22985D4EA}" type="sibTrans" cxnId="{BB59BA41-6E87-447D-BA06-C949E79E378F}">
      <dgm:prSet/>
      <dgm:spPr/>
      <dgm:t>
        <a:bodyPr/>
        <a:lstStyle/>
        <a:p>
          <a:endParaRPr lang="en-US"/>
        </a:p>
      </dgm:t>
    </dgm:pt>
    <dgm:pt modelId="{3C5FF47C-98E1-4B90-BC52-5BE77C6E31ED}">
      <dgm:prSet/>
      <dgm:spPr/>
      <dgm:t>
        <a:bodyPr/>
        <a:lstStyle/>
        <a:p>
          <a:r>
            <a:rPr lang="en-US"/>
            <a:t>This is where 99.9% remain, risking survival on luck!</a:t>
          </a:r>
        </a:p>
      </dgm:t>
    </dgm:pt>
    <dgm:pt modelId="{A498358C-C02A-4FDC-AE7B-DA4A6987B222}" type="parTrans" cxnId="{E56B5AC0-F624-42BB-A08C-CFFB9D2BCADB}">
      <dgm:prSet/>
      <dgm:spPr/>
      <dgm:t>
        <a:bodyPr/>
        <a:lstStyle/>
        <a:p>
          <a:endParaRPr lang="en-US"/>
        </a:p>
      </dgm:t>
    </dgm:pt>
    <dgm:pt modelId="{09921A28-E3C6-4866-8FF4-711D8D730AB1}" type="sibTrans" cxnId="{E56B5AC0-F624-42BB-A08C-CFFB9D2BCADB}">
      <dgm:prSet/>
      <dgm:spPr/>
      <dgm:t>
        <a:bodyPr/>
        <a:lstStyle/>
        <a:p>
          <a:endParaRPr lang="en-US"/>
        </a:p>
      </dgm:t>
    </dgm:pt>
    <dgm:pt modelId="{FBDEAF2E-ABB2-FC47-83E0-9F37C2277805}" type="pres">
      <dgm:prSet presAssocID="{FA1E2BCC-9438-40D6-BEA6-EDCA643B278D}" presName="diagram" presStyleCnt="0">
        <dgm:presLayoutVars>
          <dgm:dir/>
          <dgm:resizeHandles val="exact"/>
        </dgm:presLayoutVars>
      </dgm:prSet>
      <dgm:spPr/>
    </dgm:pt>
    <dgm:pt modelId="{340EC28C-BAFD-1342-8180-03A04F295BFD}" type="pres">
      <dgm:prSet presAssocID="{E01F8A7F-6BC1-4409-957D-30112746710D}" presName="node" presStyleLbl="node1" presStyleIdx="0" presStyleCnt="7">
        <dgm:presLayoutVars>
          <dgm:bulletEnabled val="1"/>
        </dgm:presLayoutVars>
      </dgm:prSet>
      <dgm:spPr/>
    </dgm:pt>
    <dgm:pt modelId="{2BA448E4-29D8-8845-8FAD-00A3B6375EAD}" type="pres">
      <dgm:prSet presAssocID="{F58B17CA-34FD-4573-87FE-F1A00377ACA8}" presName="sibTrans" presStyleCnt="0"/>
      <dgm:spPr/>
    </dgm:pt>
    <dgm:pt modelId="{C7D6C8B9-C9FE-AD4C-B2D6-0ABF8627807B}" type="pres">
      <dgm:prSet presAssocID="{A57DFB32-29E1-4B35-A270-081F62A756E6}" presName="node" presStyleLbl="node1" presStyleIdx="1" presStyleCnt="7">
        <dgm:presLayoutVars>
          <dgm:bulletEnabled val="1"/>
        </dgm:presLayoutVars>
      </dgm:prSet>
      <dgm:spPr/>
    </dgm:pt>
    <dgm:pt modelId="{09186C07-3002-E648-BF08-8A68A819AEFA}" type="pres">
      <dgm:prSet presAssocID="{D0B49251-8770-4EAA-8B73-07550F482E23}" presName="sibTrans" presStyleCnt="0"/>
      <dgm:spPr/>
    </dgm:pt>
    <dgm:pt modelId="{01B48A13-4AA1-1B4B-BC9F-F2F6D0AF0AB2}" type="pres">
      <dgm:prSet presAssocID="{EC4D0422-D6CA-47E4-AAD9-0738793DAD8D}" presName="node" presStyleLbl="node1" presStyleIdx="2" presStyleCnt="7">
        <dgm:presLayoutVars>
          <dgm:bulletEnabled val="1"/>
        </dgm:presLayoutVars>
      </dgm:prSet>
      <dgm:spPr/>
    </dgm:pt>
    <dgm:pt modelId="{930D96A5-FEC4-7E4A-BAE0-8166F76BBE3D}" type="pres">
      <dgm:prSet presAssocID="{36129A14-614D-423C-8C2F-79C8A2078FBF}" presName="sibTrans" presStyleCnt="0"/>
      <dgm:spPr/>
    </dgm:pt>
    <dgm:pt modelId="{2707A7A0-01D5-4F4F-830B-12BE6E4A87BD}" type="pres">
      <dgm:prSet presAssocID="{0946947D-E2C1-45A3-BAF3-A3A3CE113CAC}" presName="node" presStyleLbl="node1" presStyleIdx="3" presStyleCnt="7">
        <dgm:presLayoutVars>
          <dgm:bulletEnabled val="1"/>
        </dgm:presLayoutVars>
      </dgm:prSet>
      <dgm:spPr/>
    </dgm:pt>
    <dgm:pt modelId="{98DD4810-1EEA-234C-93F5-2180E311AD05}" type="pres">
      <dgm:prSet presAssocID="{EE06AAB7-9FAE-4AD5-AB7F-E47440D54E32}" presName="sibTrans" presStyleCnt="0"/>
      <dgm:spPr/>
    </dgm:pt>
    <dgm:pt modelId="{A6A6D8F0-50EA-C443-8401-0FCC6B33DAAC}" type="pres">
      <dgm:prSet presAssocID="{85C57D8C-D2BB-4CA1-AFA2-1E6F2700F489}" presName="node" presStyleLbl="node1" presStyleIdx="4" presStyleCnt="7">
        <dgm:presLayoutVars>
          <dgm:bulletEnabled val="1"/>
        </dgm:presLayoutVars>
      </dgm:prSet>
      <dgm:spPr/>
    </dgm:pt>
    <dgm:pt modelId="{ABAA2C0D-0B58-0344-B5BF-A4422DD2992C}" type="pres">
      <dgm:prSet presAssocID="{14E6237A-8019-4918-8326-D28B19800FD6}" presName="sibTrans" presStyleCnt="0"/>
      <dgm:spPr/>
    </dgm:pt>
    <dgm:pt modelId="{9EC51CB3-DA97-654A-811B-245FCD12808D}" type="pres">
      <dgm:prSet presAssocID="{17855D2D-6158-42E6-976E-4219960F7823}" presName="node" presStyleLbl="node1" presStyleIdx="5" presStyleCnt="7">
        <dgm:presLayoutVars>
          <dgm:bulletEnabled val="1"/>
        </dgm:presLayoutVars>
      </dgm:prSet>
      <dgm:spPr/>
    </dgm:pt>
    <dgm:pt modelId="{D1A55A77-4E1C-684B-8313-B9665C15F702}" type="pres">
      <dgm:prSet presAssocID="{83FE0E30-AEB1-44B0-99A3-35D22985D4EA}" presName="sibTrans" presStyleCnt="0"/>
      <dgm:spPr/>
    </dgm:pt>
    <dgm:pt modelId="{B56B865B-3F8E-A943-9C12-013B3EAEDB93}" type="pres">
      <dgm:prSet presAssocID="{3C5FF47C-98E1-4B90-BC52-5BE77C6E31ED}" presName="node" presStyleLbl="node1" presStyleIdx="6" presStyleCnt="7">
        <dgm:presLayoutVars>
          <dgm:bulletEnabled val="1"/>
        </dgm:presLayoutVars>
      </dgm:prSet>
      <dgm:spPr/>
    </dgm:pt>
  </dgm:ptLst>
  <dgm:cxnLst>
    <dgm:cxn modelId="{C8942501-E687-644B-ACD1-C38E0622AC45}" type="presOf" srcId="{E01F8A7F-6BC1-4409-957D-30112746710D}" destId="{340EC28C-BAFD-1342-8180-03A04F295BFD}" srcOrd="0" destOrd="0" presId="urn:microsoft.com/office/officeart/2005/8/layout/default"/>
    <dgm:cxn modelId="{B61A190E-1A73-9246-9B7C-448D89B115AB}" type="presOf" srcId="{85C57D8C-D2BB-4CA1-AFA2-1E6F2700F489}" destId="{A6A6D8F0-50EA-C443-8401-0FCC6B33DAAC}" srcOrd="0" destOrd="0" presId="urn:microsoft.com/office/officeart/2005/8/layout/default"/>
    <dgm:cxn modelId="{E497EF2D-D391-4871-A661-B8CF12F24F53}" srcId="{FA1E2BCC-9438-40D6-BEA6-EDCA643B278D}" destId="{E01F8A7F-6BC1-4409-957D-30112746710D}" srcOrd="0" destOrd="0" parTransId="{5C471D48-6436-4D27-8743-7AA86FFCDA0F}" sibTransId="{F58B17CA-34FD-4573-87FE-F1A00377ACA8}"/>
    <dgm:cxn modelId="{BB59BA41-6E87-447D-BA06-C949E79E378F}" srcId="{FA1E2BCC-9438-40D6-BEA6-EDCA643B278D}" destId="{17855D2D-6158-42E6-976E-4219960F7823}" srcOrd="5" destOrd="0" parTransId="{1254449C-9097-4A8C-AC34-D2C4ABB675D2}" sibTransId="{83FE0E30-AEB1-44B0-99A3-35D22985D4EA}"/>
    <dgm:cxn modelId="{33F68B64-7CEB-4344-ACE8-A8EA4358E054}" type="presOf" srcId="{EC4D0422-D6CA-47E4-AAD9-0738793DAD8D}" destId="{01B48A13-4AA1-1B4B-BC9F-F2F6D0AF0AB2}" srcOrd="0" destOrd="0" presId="urn:microsoft.com/office/officeart/2005/8/layout/default"/>
    <dgm:cxn modelId="{2A686D6D-97F9-C442-8D49-E74119A89180}" type="presOf" srcId="{A57DFB32-29E1-4B35-A270-081F62A756E6}" destId="{C7D6C8B9-C9FE-AD4C-B2D6-0ABF8627807B}" srcOrd="0" destOrd="0" presId="urn:microsoft.com/office/officeart/2005/8/layout/default"/>
    <dgm:cxn modelId="{1A6AAB92-CC51-4DB6-A465-F1D74A879470}" srcId="{FA1E2BCC-9438-40D6-BEA6-EDCA643B278D}" destId="{0946947D-E2C1-45A3-BAF3-A3A3CE113CAC}" srcOrd="3" destOrd="0" parTransId="{7B98FDF1-F034-4669-949E-3B4268090F0D}" sibTransId="{EE06AAB7-9FAE-4AD5-AB7F-E47440D54E32}"/>
    <dgm:cxn modelId="{EE533F95-BB9A-40DF-A30C-27849CB68232}" srcId="{FA1E2BCC-9438-40D6-BEA6-EDCA643B278D}" destId="{85C57D8C-D2BB-4CA1-AFA2-1E6F2700F489}" srcOrd="4" destOrd="0" parTransId="{841BB5AD-88A9-4B09-ABF6-5F5E62B84375}" sibTransId="{14E6237A-8019-4918-8326-D28B19800FD6}"/>
    <dgm:cxn modelId="{60D8AA9F-0DF9-664D-9790-202353B68220}" type="presOf" srcId="{FA1E2BCC-9438-40D6-BEA6-EDCA643B278D}" destId="{FBDEAF2E-ABB2-FC47-83E0-9F37C2277805}" srcOrd="0" destOrd="0" presId="urn:microsoft.com/office/officeart/2005/8/layout/default"/>
    <dgm:cxn modelId="{AF27FCAD-3977-244E-9F9B-6F0470208EE0}" type="presOf" srcId="{3C5FF47C-98E1-4B90-BC52-5BE77C6E31ED}" destId="{B56B865B-3F8E-A943-9C12-013B3EAEDB93}" srcOrd="0" destOrd="0" presId="urn:microsoft.com/office/officeart/2005/8/layout/default"/>
    <dgm:cxn modelId="{E56B5AC0-F624-42BB-A08C-CFFB9D2BCADB}" srcId="{FA1E2BCC-9438-40D6-BEA6-EDCA643B278D}" destId="{3C5FF47C-98E1-4B90-BC52-5BE77C6E31ED}" srcOrd="6" destOrd="0" parTransId="{A498358C-C02A-4FDC-AE7B-DA4A6987B222}" sibTransId="{09921A28-E3C6-4866-8FF4-711D8D730AB1}"/>
    <dgm:cxn modelId="{B5A799C4-956E-8B43-9C54-357B366B0F2F}" type="presOf" srcId="{17855D2D-6158-42E6-976E-4219960F7823}" destId="{9EC51CB3-DA97-654A-811B-245FCD12808D}" srcOrd="0" destOrd="0" presId="urn:microsoft.com/office/officeart/2005/8/layout/default"/>
    <dgm:cxn modelId="{B7755ACC-624D-4E3B-A758-F999A078D8C5}" srcId="{FA1E2BCC-9438-40D6-BEA6-EDCA643B278D}" destId="{A57DFB32-29E1-4B35-A270-081F62A756E6}" srcOrd="1" destOrd="0" parTransId="{E2C9E6AA-8E4C-4359-B71F-FDC0EBBEC4F6}" sibTransId="{D0B49251-8770-4EAA-8B73-07550F482E23}"/>
    <dgm:cxn modelId="{E8F54CD4-05BE-DC4B-AE88-ADFC7239A86A}" type="presOf" srcId="{0946947D-E2C1-45A3-BAF3-A3A3CE113CAC}" destId="{2707A7A0-01D5-4F4F-830B-12BE6E4A87BD}" srcOrd="0" destOrd="0" presId="urn:microsoft.com/office/officeart/2005/8/layout/default"/>
    <dgm:cxn modelId="{334D6FE7-4B17-4B63-80A9-A617056A05B7}" srcId="{FA1E2BCC-9438-40D6-BEA6-EDCA643B278D}" destId="{EC4D0422-D6CA-47E4-AAD9-0738793DAD8D}" srcOrd="2" destOrd="0" parTransId="{9FEABE5F-CE9A-4069-B3D2-98987F11F24F}" sibTransId="{36129A14-614D-423C-8C2F-79C8A2078FBF}"/>
    <dgm:cxn modelId="{DE66D0E7-9A6F-2E4D-8F6A-482828C39E82}" type="presParOf" srcId="{FBDEAF2E-ABB2-FC47-83E0-9F37C2277805}" destId="{340EC28C-BAFD-1342-8180-03A04F295BFD}" srcOrd="0" destOrd="0" presId="urn:microsoft.com/office/officeart/2005/8/layout/default"/>
    <dgm:cxn modelId="{D43AC366-3548-2049-91EC-89EEA8E9E458}" type="presParOf" srcId="{FBDEAF2E-ABB2-FC47-83E0-9F37C2277805}" destId="{2BA448E4-29D8-8845-8FAD-00A3B6375EAD}" srcOrd="1" destOrd="0" presId="urn:microsoft.com/office/officeart/2005/8/layout/default"/>
    <dgm:cxn modelId="{DC0D0BB4-F9CA-8240-B58F-4910FFFBD865}" type="presParOf" srcId="{FBDEAF2E-ABB2-FC47-83E0-9F37C2277805}" destId="{C7D6C8B9-C9FE-AD4C-B2D6-0ABF8627807B}" srcOrd="2" destOrd="0" presId="urn:microsoft.com/office/officeart/2005/8/layout/default"/>
    <dgm:cxn modelId="{4CBC49E6-967A-B245-A378-6528C28D5BE4}" type="presParOf" srcId="{FBDEAF2E-ABB2-FC47-83E0-9F37C2277805}" destId="{09186C07-3002-E648-BF08-8A68A819AEFA}" srcOrd="3" destOrd="0" presId="urn:microsoft.com/office/officeart/2005/8/layout/default"/>
    <dgm:cxn modelId="{1AF4155C-8061-9749-A8AF-247A6A60709C}" type="presParOf" srcId="{FBDEAF2E-ABB2-FC47-83E0-9F37C2277805}" destId="{01B48A13-4AA1-1B4B-BC9F-F2F6D0AF0AB2}" srcOrd="4" destOrd="0" presId="urn:microsoft.com/office/officeart/2005/8/layout/default"/>
    <dgm:cxn modelId="{33D92402-2434-AA44-846B-F32164F36260}" type="presParOf" srcId="{FBDEAF2E-ABB2-FC47-83E0-9F37C2277805}" destId="{930D96A5-FEC4-7E4A-BAE0-8166F76BBE3D}" srcOrd="5" destOrd="0" presId="urn:microsoft.com/office/officeart/2005/8/layout/default"/>
    <dgm:cxn modelId="{6CCFD8B2-9937-4A4C-8D0B-396721333211}" type="presParOf" srcId="{FBDEAF2E-ABB2-FC47-83E0-9F37C2277805}" destId="{2707A7A0-01D5-4F4F-830B-12BE6E4A87BD}" srcOrd="6" destOrd="0" presId="urn:microsoft.com/office/officeart/2005/8/layout/default"/>
    <dgm:cxn modelId="{6D40686E-5042-8E4F-9F59-CEB1C409E8E8}" type="presParOf" srcId="{FBDEAF2E-ABB2-FC47-83E0-9F37C2277805}" destId="{98DD4810-1EEA-234C-93F5-2180E311AD05}" srcOrd="7" destOrd="0" presId="urn:microsoft.com/office/officeart/2005/8/layout/default"/>
    <dgm:cxn modelId="{76DB7477-B6CE-3445-AE27-314E04B56A38}" type="presParOf" srcId="{FBDEAF2E-ABB2-FC47-83E0-9F37C2277805}" destId="{A6A6D8F0-50EA-C443-8401-0FCC6B33DAAC}" srcOrd="8" destOrd="0" presId="urn:microsoft.com/office/officeart/2005/8/layout/default"/>
    <dgm:cxn modelId="{7C9294EB-EDF6-EC4B-BA88-24B642F5D1F9}" type="presParOf" srcId="{FBDEAF2E-ABB2-FC47-83E0-9F37C2277805}" destId="{ABAA2C0D-0B58-0344-B5BF-A4422DD2992C}" srcOrd="9" destOrd="0" presId="urn:microsoft.com/office/officeart/2005/8/layout/default"/>
    <dgm:cxn modelId="{3AFB4D74-967F-1549-BAF2-FECF163A3D5E}" type="presParOf" srcId="{FBDEAF2E-ABB2-FC47-83E0-9F37C2277805}" destId="{9EC51CB3-DA97-654A-811B-245FCD12808D}" srcOrd="10" destOrd="0" presId="urn:microsoft.com/office/officeart/2005/8/layout/default"/>
    <dgm:cxn modelId="{B6995858-A177-984A-93F2-E914781842B8}" type="presParOf" srcId="{FBDEAF2E-ABB2-FC47-83E0-9F37C2277805}" destId="{D1A55A77-4E1C-684B-8313-B9665C15F702}" srcOrd="11" destOrd="0" presId="urn:microsoft.com/office/officeart/2005/8/layout/default"/>
    <dgm:cxn modelId="{AB48AA95-3DE4-7C46-AF23-512E153103D2}" type="presParOf" srcId="{FBDEAF2E-ABB2-FC47-83E0-9F37C2277805}" destId="{B56B865B-3F8E-A943-9C12-013B3EAEDB93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9B71A1-8A79-41DB-91D1-1B4D87F0082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37DB02A-46B4-45CF-B94E-FD32344EF02E}">
      <dgm:prSet/>
      <dgm:spPr/>
      <dgm:t>
        <a:bodyPr/>
        <a:lstStyle/>
        <a:p>
          <a:r>
            <a:rPr lang="en-US"/>
            <a:t>Fail to plan</a:t>
          </a:r>
        </a:p>
      </dgm:t>
    </dgm:pt>
    <dgm:pt modelId="{C8C8DB9C-1D5B-48D0-9C35-E5CF9D2ACE98}" type="parTrans" cxnId="{8B986065-B462-4A47-867F-84BD2F5BD495}">
      <dgm:prSet/>
      <dgm:spPr/>
      <dgm:t>
        <a:bodyPr/>
        <a:lstStyle/>
        <a:p>
          <a:endParaRPr lang="en-US"/>
        </a:p>
      </dgm:t>
    </dgm:pt>
    <dgm:pt modelId="{4A8FD57A-2403-4431-807C-97B759C65FFC}" type="sibTrans" cxnId="{8B986065-B462-4A47-867F-84BD2F5BD495}">
      <dgm:prSet/>
      <dgm:spPr/>
      <dgm:t>
        <a:bodyPr/>
        <a:lstStyle/>
        <a:p>
          <a:endParaRPr lang="en-US"/>
        </a:p>
      </dgm:t>
    </dgm:pt>
    <dgm:pt modelId="{69D9E3E1-B7D9-4AD3-9739-78A302D6C840}">
      <dgm:prSet/>
      <dgm:spPr/>
      <dgm:t>
        <a:bodyPr/>
        <a:lstStyle/>
        <a:p>
          <a:r>
            <a:rPr lang="en-US"/>
            <a:t>Plan to fail </a:t>
          </a:r>
        </a:p>
      </dgm:t>
    </dgm:pt>
    <dgm:pt modelId="{FDB09ACF-C27F-4855-97DD-75D06C53176D}" type="parTrans" cxnId="{AEA0D855-BD90-4961-B609-A1C7F9AFD313}">
      <dgm:prSet/>
      <dgm:spPr/>
      <dgm:t>
        <a:bodyPr/>
        <a:lstStyle/>
        <a:p>
          <a:endParaRPr lang="en-US"/>
        </a:p>
      </dgm:t>
    </dgm:pt>
    <dgm:pt modelId="{515E7CDE-3B36-4957-BDB8-85A13D473C24}" type="sibTrans" cxnId="{AEA0D855-BD90-4961-B609-A1C7F9AFD313}">
      <dgm:prSet/>
      <dgm:spPr/>
      <dgm:t>
        <a:bodyPr/>
        <a:lstStyle/>
        <a:p>
          <a:endParaRPr lang="en-US"/>
        </a:p>
      </dgm:t>
    </dgm:pt>
    <dgm:pt modelId="{2AAA8B86-2B08-1D4D-89AE-B5340126FB13}" type="pres">
      <dgm:prSet presAssocID="{C59B71A1-8A79-41DB-91D1-1B4D87F00823}" presName="linear" presStyleCnt="0">
        <dgm:presLayoutVars>
          <dgm:animLvl val="lvl"/>
          <dgm:resizeHandles val="exact"/>
        </dgm:presLayoutVars>
      </dgm:prSet>
      <dgm:spPr/>
    </dgm:pt>
    <dgm:pt modelId="{E4B8647D-4F22-814A-88FF-29337F84BC62}" type="pres">
      <dgm:prSet presAssocID="{D37DB02A-46B4-45CF-B94E-FD32344EF02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EC0D01B-2A94-8E4B-9A3D-76EF72533038}" type="pres">
      <dgm:prSet presAssocID="{4A8FD57A-2403-4431-807C-97B759C65FFC}" presName="spacer" presStyleCnt="0"/>
      <dgm:spPr/>
    </dgm:pt>
    <dgm:pt modelId="{04C3EA5F-5B99-4A45-BE7B-3F8F452AD5AD}" type="pres">
      <dgm:prSet presAssocID="{69D9E3E1-B7D9-4AD3-9739-78A302D6C84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EA0D855-BD90-4961-B609-A1C7F9AFD313}" srcId="{C59B71A1-8A79-41DB-91D1-1B4D87F00823}" destId="{69D9E3E1-B7D9-4AD3-9739-78A302D6C840}" srcOrd="1" destOrd="0" parTransId="{FDB09ACF-C27F-4855-97DD-75D06C53176D}" sibTransId="{515E7CDE-3B36-4957-BDB8-85A13D473C24}"/>
    <dgm:cxn modelId="{8B986065-B462-4A47-867F-84BD2F5BD495}" srcId="{C59B71A1-8A79-41DB-91D1-1B4D87F00823}" destId="{D37DB02A-46B4-45CF-B94E-FD32344EF02E}" srcOrd="0" destOrd="0" parTransId="{C8C8DB9C-1D5B-48D0-9C35-E5CF9D2ACE98}" sibTransId="{4A8FD57A-2403-4431-807C-97B759C65FFC}"/>
    <dgm:cxn modelId="{39C63980-5EF7-BF40-AFF9-901698742A4A}" type="presOf" srcId="{69D9E3E1-B7D9-4AD3-9739-78A302D6C840}" destId="{04C3EA5F-5B99-4A45-BE7B-3F8F452AD5AD}" srcOrd="0" destOrd="0" presId="urn:microsoft.com/office/officeart/2005/8/layout/vList2"/>
    <dgm:cxn modelId="{E1ED25AB-3486-A648-9DC3-A54C68D086E2}" type="presOf" srcId="{D37DB02A-46B4-45CF-B94E-FD32344EF02E}" destId="{E4B8647D-4F22-814A-88FF-29337F84BC62}" srcOrd="0" destOrd="0" presId="urn:microsoft.com/office/officeart/2005/8/layout/vList2"/>
    <dgm:cxn modelId="{B2B6D7CA-CDD1-FF45-9364-2A42DA4477BC}" type="presOf" srcId="{C59B71A1-8A79-41DB-91D1-1B4D87F00823}" destId="{2AAA8B86-2B08-1D4D-89AE-B5340126FB13}" srcOrd="0" destOrd="0" presId="urn:microsoft.com/office/officeart/2005/8/layout/vList2"/>
    <dgm:cxn modelId="{485AAC5F-749B-A34A-B3BB-81EE706A2F35}" type="presParOf" srcId="{2AAA8B86-2B08-1D4D-89AE-B5340126FB13}" destId="{E4B8647D-4F22-814A-88FF-29337F84BC62}" srcOrd="0" destOrd="0" presId="urn:microsoft.com/office/officeart/2005/8/layout/vList2"/>
    <dgm:cxn modelId="{CD758ECF-5956-7E47-82DE-100F1DD1B30C}" type="presParOf" srcId="{2AAA8B86-2B08-1D4D-89AE-B5340126FB13}" destId="{FEC0D01B-2A94-8E4B-9A3D-76EF72533038}" srcOrd="1" destOrd="0" presId="urn:microsoft.com/office/officeart/2005/8/layout/vList2"/>
    <dgm:cxn modelId="{E2DDC2DF-839A-984A-A161-83F5F0862AC3}" type="presParOf" srcId="{2AAA8B86-2B08-1D4D-89AE-B5340126FB13}" destId="{04C3EA5F-5B99-4A45-BE7B-3F8F452AD5A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2B4CDFB-CFA6-42A4-A198-F2F8943CBCF3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0884FE3-0A75-441D-93EF-110EFE7A7DF0}">
      <dgm:prSet/>
      <dgm:spPr/>
      <dgm:t>
        <a:bodyPr/>
        <a:lstStyle/>
        <a:p>
          <a:r>
            <a:rPr lang="en-US"/>
            <a:t>I have a poor stance – could easily be identified “with a free 15-minute diagnostic session”  </a:t>
          </a:r>
        </a:p>
      </dgm:t>
    </dgm:pt>
    <dgm:pt modelId="{88E73483-9B51-40CF-8E06-BC7979F15330}" type="parTrans" cxnId="{F22CBA45-5FB6-439D-867B-2AE704486583}">
      <dgm:prSet/>
      <dgm:spPr/>
      <dgm:t>
        <a:bodyPr/>
        <a:lstStyle/>
        <a:p>
          <a:endParaRPr lang="en-US"/>
        </a:p>
      </dgm:t>
    </dgm:pt>
    <dgm:pt modelId="{DAC4524E-9650-423B-8BF9-C5108E4C90B3}" type="sibTrans" cxnId="{F22CBA45-5FB6-439D-867B-2AE704486583}">
      <dgm:prSet/>
      <dgm:spPr/>
      <dgm:t>
        <a:bodyPr/>
        <a:lstStyle/>
        <a:p>
          <a:endParaRPr lang="en-US"/>
        </a:p>
      </dgm:t>
    </dgm:pt>
    <dgm:pt modelId="{E85CFBDC-584A-4B7C-8C35-D49937420245}">
      <dgm:prSet/>
      <dgm:spPr/>
      <dgm:t>
        <a:bodyPr/>
        <a:lstStyle/>
        <a:p>
          <a:r>
            <a:rPr lang="en-US"/>
            <a:t>Question </a:t>
          </a:r>
        </a:p>
      </dgm:t>
    </dgm:pt>
    <dgm:pt modelId="{CEDBD060-E44E-4152-9276-088BE9B65439}" type="parTrans" cxnId="{8759B772-5B76-40E4-A0FA-AEE5070EDDAA}">
      <dgm:prSet/>
      <dgm:spPr/>
      <dgm:t>
        <a:bodyPr/>
        <a:lstStyle/>
        <a:p>
          <a:endParaRPr lang="en-US"/>
        </a:p>
      </dgm:t>
    </dgm:pt>
    <dgm:pt modelId="{0B0AE6D5-AAAC-425F-AE31-A948CAAF2B94}" type="sibTrans" cxnId="{8759B772-5B76-40E4-A0FA-AEE5070EDDAA}">
      <dgm:prSet/>
      <dgm:spPr/>
      <dgm:t>
        <a:bodyPr/>
        <a:lstStyle/>
        <a:p>
          <a:endParaRPr lang="en-US"/>
        </a:p>
      </dgm:t>
    </dgm:pt>
    <dgm:pt modelId="{9F4B74B6-888B-4C38-B818-3DC413FE0755}">
      <dgm:prSet/>
      <dgm:spPr/>
      <dgm:t>
        <a:bodyPr/>
        <a:lstStyle/>
        <a:p>
          <a:r>
            <a:rPr lang="en-US"/>
            <a:t>Would that identify the other personas?</a:t>
          </a:r>
        </a:p>
      </dgm:t>
    </dgm:pt>
    <dgm:pt modelId="{D03352A2-CF88-4170-8DAF-95C7F63F1DC3}" type="parTrans" cxnId="{406E3505-020A-43AC-8F48-24BEC7F0A87E}">
      <dgm:prSet/>
      <dgm:spPr/>
      <dgm:t>
        <a:bodyPr/>
        <a:lstStyle/>
        <a:p>
          <a:endParaRPr lang="en-US"/>
        </a:p>
      </dgm:t>
    </dgm:pt>
    <dgm:pt modelId="{557F08B2-5D9D-485F-A3D7-84A4A0074AFA}" type="sibTrans" cxnId="{406E3505-020A-43AC-8F48-24BEC7F0A87E}">
      <dgm:prSet/>
      <dgm:spPr/>
      <dgm:t>
        <a:bodyPr/>
        <a:lstStyle/>
        <a:p>
          <a:endParaRPr lang="en-US"/>
        </a:p>
      </dgm:t>
    </dgm:pt>
    <dgm:pt modelId="{9CF8CB96-F64C-455E-873C-2E4DB8DA3E57}">
      <dgm:prSet/>
      <dgm:spPr/>
      <dgm:t>
        <a:bodyPr/>
        <a:lstStyle/>
        <a:p>
          <a:r>
            <a:rPr lang="en-US"/>
            <a:t>Yes</a:t>
          </a:r>
        </a:p>
      </dgm:t>
    </dgm:pt>
    <dgm:pt modelId="{1FD67CAB-11F2-4E10-9837-416F5D25D8B4}" type="parTrans" cxnId="{5976693F-C007-48D9-94D8-E9D84D3931D1}">
      <dgm:prSet/>
      <dgm:spPr/>
      <dgm:t>
        <a:bodyPr/>
        <a:lstStyle/>
        <a:p>
          <a:endParaRPr lang="en-US"/>
        </a:p>
      </dgm:t>
    </dgm:pt>
    <dgm:pt modelId="{E3D67FBE-9038-4D1C-B1FC-AF8543C1CC83}" type="sibTrans" cxnId="{5976693F-C007-48D9-94D8-E9D84D3931D1}">
      <dgm:prSet/>
      <dgm:spPr/>
      <dgm:t>
        <a:bodyPr/>
        <a:lstStyle/>
        <a:p>
          <a:endParaRPr lang="en-US"/>
        </a:p>
      </dgm:t>
    </dgm:pt>
    <dgm:pt modelId="{81E9A860-456C-4025-ABC0-6D8FFB23CFA7}">
      <dgm:prSet/>
      <dgm:spPr/>
      <dgm:t>
        <a:bodyPr/>
        <a:lstStyle/>
        <a:p>
          <a:r>
            <a:rPr lang="en-US"/>
            <a:t>How many are there then?</a:t>
          </a:r>
        </a:p>
      </dgm:t>
    </dgm:pt>
    <dgm:pt modelId="{5320A0AD-43AA-41E2-9D64-F4025F3F950B}" type="parTrans" cxnId="{89D61843-D8E3-4D48-974B-2179DD0117BD}">
      <dgm:prSet/>
      <dgm:spPr/>
      <dgm:t>
        <a:bodyPr/>
        <a:lstStyle/>
        <a:p>
          <a:endParaRPr lang="en-US"/>
        </a:p>
      </dgm:t>
    </dgm:pt>
    <dgm:pt modelId="{AE60E1F5-997D-40FF-99B0-A245B18CF26D}" type="sibTrans" cxnId="{89D61843-D8E3-4D48-974B-2179DD0117BD}">
      <dgm:prSet/>
      <dgm:spPr/>
      <dgm:t>
        <a:bodyPr/>
        <a:lstStyle/>
        <a:p>
          <a:endParaRPr lang="en-US"/>
        </a:p>
      </dgm:t>
    </dgm:pt>
    <dgm:pt modelId="{7DFA6F82-61EC-41DD-A1F9-263E3980396B}">
      <dgm:prSet/>
      <dgm:spPr/>
      <dgm:t>
        <a:bodyPr/>
        <a:lstStyle/>
        <a:p>
          <a:r>
            <a:rPr lang="en-US"/>
            <a:t>Are the fixes the same?</a:t>
          </a:r>
        </a:p>
      </dgm:t>
    </dgm:pt>
    <dgm:pt modelId="{A02A8A14-3992-4B30-B636-0D4782D8B640}" type="parTrans" cxnId="{9641DF8C-C9D9-43CD-8D54-8BCC2171B58E}">
      <dgm:prSet/>
      <dgm:spPr/>
      <dgm:t>
        <a:bodyPr/>
        <a:lstStyle/>
        <a:p>
          <a:endParaRPr lang="en-US"/>
        </a:p>
      </dgm:t>
    </dgm:pt>
    <dgm:pt modelId="{478BED3B-73AD-4399-A69C-48758A9F19E0}" type="sibTrans" cxnId="{9641DF8C-C9D9-43CD-8D54-8BCC2171B58E}">
      <dgm:prSet/>
      <dgm:spPr/>
      <dgm:t>
        <a:bodyPr/>
        <a:lstStyle/>
        <a:p>
          <a:endParaRPr lang="en-US"/>
        </a:p>
      </dgm:t>
    </dgm:pt>
    <dgm:pt modelId="{52192F6F-EB97-460C-A283-2D5095C54A70}">
      <dgm:prSet/>
      <dgm:spPr/>
      <dgm:t>
        <a:bodyPr/>
        <a:lstStyle/>
        <a:p>
          <a:r>
            <a:rPr lang="en-US"/>
            <a:t>The old guy that doesn’t pivot well – might just need some exercise routines </a:t>
          </a:r>
        </a:p>
      </dgm:t>
    </dgm:pt>
    <dgm:pt modelId="{F99BDC8A-8C8A-451F-831E-D651769ED197}" type="parTrans" cxnId="{88FDC745-393B-47FB-9E1E-95BB786CA4AC}">
      <dgm:prSet/>
      <dgm:spPr/>
      <dgm:t>
        <a:bodyPr/>
        <a:lstStyle/>
        <a:p>
          <a:endParaRPr lang="en-US"/>
        </a:p>
      </dgm:t>
    </dgm:pt>
    <dgm:pt modelId="{70954DC1-1C09-456B-8926-BCF8CE0F6854}" type="sibTrans" cxnId="{88FDC745-393B-47FB-9E1E-95BB786CA4AC}">
      <dgm:prSet/>
      <dgm:spPr/>
      <dgm:t>
        <a:bodyPr/>
        <a:lstStyle/>
        <a:p>
          <a:endParaRPr lang="en-US"/>
        </a:p>
      </dgm:t>
    </dgm:pt>
    <dgm:pt modelId="{560DC40C-E941-485C-A4C3-678C187DB61E}">
      <dgm:prSet/>
      <dgm:spPr/>
      <dgm:t>
        <a:bodyPr/>
        <a:lstStyle/>
        <a:p>
          <a:r>
            <a:rPr lang="en-US"/>
            <a:t>So, you give them a route to a simple set of video’s</a:t>
          </a:r>
        </a:p>
      </dgm:t>
    </dgm:pt>
    <dgm:pt modelId="{954BA42E-19D8-4832-80A9-A789100CE9AC}" type="parTrans" cxnId="{AAE5F95A-0D7D-4D73-A2F4-B471D7AC9618}">
      <dgm:prSet/>
      <dgm:spPr/>
      <dgm:t>
        <a:bodyPr/>
        <a:lstStyle/>
        <a:p>
          <a:endParaRPr lang="en-US"/>
        </a:p>
      </dgm:t>
    </dgm:pt>
    <dgm:pt modelId="{73A21E32-DA33-4876-A756-BF52DF248D19}" type="sibTrans" cxnId="{AAE5F95A-0D7D-4D73-A2F4-B471D7AC9618}">
      <dgm:prSet/>
      <dgm:spPr/>
      <dgm:t>
        <a:bodyPr/>
        <a:lstStyle/>
        <a:p>
          <a:endParaRPr lang="en-US"/>
        </a:p>
      </dgm:t>
    </dgm:pt>
    <dgm:pt modelId="{CAAE79D6-BD7D-4532-8604-DCE5E78C9BCE}">
      <dgm:prSet/>
      <dgm:spPr/>
      <dgm:t>
        <a:bodyPr/>
        <a:lstStyle/>
        <a:p>
          <a:r>
            <a:rPr lang="en-US"/>
            <a:t>I have clubs with weak shafts, could that be identified in the diagnostic session</a:t>
          </a:r>
        </a:p>
      </dgm:t>
    </dgm:pt>
    <dgm:pt modelId="{EEDF8688-D493-4D38-AF26-DCC17A5B262F}" type="parTrans" cxnId="{1A2922FD-D9B3-4008-8338-2DE9152602CB}">
      <dgm:prSet/>
      <dgm:spPr/>
      <dgm:t>
        <a:bodyPr/>
        <a:lstStyle/>
        <a:p>
          <a:endParaRPr lang="en-US"/>
        </a:p>
      </dgm:t>
    </dgm:pt>
    <dgm:pt modelId="{6628C037-BA25-4DA9-9900-25A1210CD95B}" type="sibTrans" cxnId="{1A2922FD-D9B3-4008-8338-2DE9152602CB}">
      <dgm:prSet/>
      <dgm:spPr/>
      <dgm:t>
        <a:bodyPr/>
        <a:lstStyle/>
        <a:p>
          <a:endParaRPr lang="en-US"/>
        </a:p>
      </dgm:t>
    </dgm:pt>
    <dgm:pt modelId="{5DE72069-6535-4C7E-BE13-20114DC51AA4}">
      <dgm:prSet/>
      <dgm:spPr/>
      <dgm:t>
        <a:bodyPr/>
        <a:lstStyle/>
        <a:p>
          <a:r>
            <a:rPr lang="en-US"/>
            <a:t>I have the wrong sized grips</a:t>
          </a:r>
        </a:p>
      </dgm:t>
    </dgm:pt>
    <dgm:pt modelId="{C0E8C8BE-DAC9-40FE-8FFD-1029928F7462}" type="parTrans" cxnId="{0A6B3398-54E9-48A9-AC04-188C027AE1CE}">
      <dgm:prSet/>
      <dgm:spPr/>
      <dgm:t>
        <a:bodyPr/>
        <a:lstStyle/>
        <a:p>
          <a:endParaRPr lang="en-US"/>
        </a:p>
      </dgm:t>
    </dgm:pt>
    <dgm:pt modelId="{C0BA8AD1-1DF0-49A0-BE86-18E6CD321F5A}" type="sibTrans" cxnId="{0A6B3398-54E9-48A9-AC04-188C027AE1CE}">
      <dgm:prSet/>
      <dgm:spPr/>
      <dgm:t>
        <a:bodyPr/>
        <a:lstStyle/>
        <a:p>
          <a:endParaRPr lang="en-US"/>
        </a:p>
      </dgm:t>
    </dgm:pt>
    <dgm:pt modelId="{0B24F0FE-277A-46EF-8A63-A74EE444256E}">
      <dgm:prSet/>
      <dgm:spPr/>
      <dgm:t>
        <a:bodyPr/>
        <a:lstStyle/>
        <a:p>
          <a:r>
            <a:rPr lang="en-US"/>
            <a:t>Another persona – I have too large a grip – come through open at contact</a:t>
          </a:r>
        </a:p>
      </dgm:t>
    </dgm:pt>
    <dgm:pt modelId="{58DF859E-9A78-4929-9035-9D8D99DFDA80}" type="parTrans" cxnId="{2E74D67D-27EA-4DE7-B758-3E141EEF9818}">
      <dgm:prSet/>
      <dgm:spPr/>
      <dgm:t>
        <a:bodyPr/>
        <a:lstStyle/>
        <a:p>
          <a:endParaRPr lang="en-US"/>
        </a:p>
      </dgm:t>
    </dgm:pt>
    <dgm:pt modelId="{B769A276-2099-476A-BA9D-742B64806945}" type="sibTrans" cxnId="{2E74D67D-27EA-4DE7-B758-3E141EEF9818}">
      <dgm:prSet/>
      <dgm:spPr/>
      <dgm:t>
        <a:bodyPr/>
        <a:lstStyle/>
        <a:p>
          <a:endParaRPr lang="en-US"/>
        </a:p>
      </dgm:t>
    </dgm:pt>
    <dgm:pt modelId="{91FF7D38-A01F-6E42-B373-7B4ED63ACB76}" type="pres">
      <dgm:prSet presAssocID="{E2B4CDFB-CFA6-42A4-A198-F2F8943CBCF3}" presName="diagram" presStyleCnt="0">
        <dgm:presLayoutVars>
          <dgm:dir/>
          <dgm:resizeHandles val="exact"/>
        </dgm:presLayoutVars>
      </dgm:prSet>
      <dgm:spPr/>
    </dgm:pt>
    <dgm:pt modelId="{B6B657E4-824A-3248-9444-09B55DBA8648}" type="pres">
      <dgm:prSet presAssocID="{80884FE3-0A75-441D-93EF-110EFE7A7DF0}" presName="node" presStyleLbl="node1" presStyleIdx="0" presStyleCnt="11">
        <dgm:presLayoutVars>
          <dgm:bulletEnabled val="1"/>
        </dgm:presLayoutVars>
      </dgm:prSet>
      <dgm:spPr/>
    </dgm:pt>
    <dgm:pt modelId="{C2B3B9A3-99A9-AB43-AC3B-1DE03B88B031}" type="pres">
      <dgm:prSet presAssocID="{DAC4524E-9650-423B-8BF9-C5108E4C90B3}" presName="sibTrans" presStyleCnt="0"/>
      <dgm:spPr/>
    </dgm:pt>
    <dgm:pt modelId="{62A1F6B4-9AC9-B74B-8FAD-489A93BC8F30}" type="pres">
      <dgm:prSet presAssocID="{E85CFBDC-584A-4B7C-8C35-D49937420245}" presName="node" presStyleLbl="node1" presStyleIdx="1" presStyleCnt="11">
        <dgm:presLayoutVars>
          <dgm:bulletEnabled val="1"/>
        </dgm:presLayoutVars>
      </dgm:prSet>
      <dgm:spPr/>
    </dgm:pt>
    <dgm:pt modelId="{780AD54A-76A8-954E-962E-317736C79B9E}" type="pres">
      <dgm:prSet presAssocID="{0B0AE6D5-AAAC-425F-AE31-A948CAAF2B94}" presName="sibTrans" presStyleCnt="0"/>
      <dgm:spPr/>
    </dgm:pt>
    <dgm:pt modelId="{9B99DA1D-274A-CC44-95EA-1C26D95221A0}" type="pres">
      <dgm:prSet presAssocID="{9F4B74B6-888B-4C38-B818-3DC413FE0755}" presName="node" presStyleLbl="node1" presStyleIdx="2" presStyleCnt="11">
        <dgm:presLayoutVars>
          <dgm:bulletEnabled val="1"/>
        </dgm:presLayoutVars>
      </dgm:prSet>
      <dgm:spPr/>
    </dgm:pt>
    <dgm:pt modelId="{6D63B611-B6F5-D54A-AEA2-768BFC6F2885}" type="pres">
      <dgm:prSet presAssocID="{557F08B2-5D9D-485F-A3D7-84A4A0074AFA}" presName="sibTrans" presStyleCnt="0"/>
      <dgm:spPr/>
    </dgm:pt>
    <dgm:pt modelId="{1DEDC5B1-09C3-F64B-8579-DFA4397F58E2}" type="pres">
      <dgm:prSet presAssocID="{9CF8CB96-F64C-455E-873C-2E4DB8DA3E57}" presName="node" presStyleLbl="node1" presStyleIdx="3" presStyleCnt="11">
        <dgm:presLayoutVars>
          <dgm:bulletEnabled val="1"/>
        </dgm:presLayoutVars>
      </dgm:prSet>
      <dgm:spPr/>
    </dgm:pt>
    <dgm:pt modelId="{B58CADD6-FE84-E948-A508-68F13A3D2221}" type="pres">
      <dgm:prSet presAssocID="{E3D67FBE-9038-4D1C-B1FC-AF8543C1CC83}" presName="sibTrans" presStyleCnt="0"/>
      <dgm:spPr/>
    </dgm:pt>
    <dgm:pt modelId="{435DD71E-9FAA-5D4F-BEEE-11EA20B726DA}" type="pres">
      <dgm:prSet presAssocID="{81E9A860-456C-4025-ABC0-6D8FFB23CFA7}" presName="node" presStyleLbl="node1" presStyleIdx="4" presStyleCnt="11">
        <dgm:presLayoutVars>
          <dgm:bulletEnabled val="1"/>
        </dgm:presLayoutVars>
      </dgm:prSet>
      <dgm:spPr/>
    </dgm:pt>
    <dgm:pt modelId="{379BD37A-485D-5445-A56C-A2707A89A202}" type="pres">
      <dgm:prSet presAssocID="{AE60E1F5-997D-40FF-99B0-A245B18CF26D}" presName="sibTrans" presStyleCnt="0"/>
      <dgm:spPr/>
    </dgm:pt>
    <dgm:pt modelId="{AA0625A7-1622-A540-AAD1-B2A8A04997B5}" type="pres">
      <dgm:prSet presAssocID="{7DFA6F82-61EC-41DD-A1F9-263E3980396B}" presName="node" presStyleLbl="node1" presStyleIdx="5" presStyleCnt="11">
        <dgm:presLayoutVars>
          <dgm:bulletEnabled val="1"/>
        </dgm:presLayoutVars>
      </dgm:prSet>
      <dgm:spPr/>
    </dgm:pt>
    <dgm:pt modelId="{3D4E290D-1C98-854D-A973-87060AA03480}" type="pres">
      <dgm:prSet presAssocID="{478BED3B-73AD-4399-A69C-48758A9F19E0}" presName="sibTrans" presStyleCnt="0"/>
      <dgm:spPr/>
    </dgm:pt>
    <dgm:pt modelId="{ABC0E396-2ACF-1D43-81B7-F0F52AC94555}" type="pres">
      <dgm:prSet presAssocID="{52192F6F-EB97-460C-A283-2D5095C54A70}" presName="node" presStyleLbl="node1" presStyleIdx="6" presStyleCnt="11">
        <dgm:presLayoutVars>
          <dgm:bulletEnabled val="1"/>
        </dgm:presLayoutVars>
      </dgm:prSet>
      <dgm:spPr/>
    </dgm:pt>
    <dgm:pt modelId="{77E13F4D-FE8D-A44D-8CCD-237C2C38FC8F}" type="pres">
      <dgm:prSet presAssocID="{70954DC1-1C09-456B-8926-BCF8CE0F6854}" presName="sibTrans" presStyleCnt="0"/>
      <dgm:spPr/>
    </dgm:pt>
    <dgm:pt modelId="{2AA8AC8D-A5A8-AF41-9039-4FDC85720772}" type="pres">
      <dgm:prSet presAssocID="{560DC40C-E941-485C-A4C3-678C187DB61E}" presName="node" presStyleLbl="node1" presStyleIdx="7" presStyleCnt="11">
        <dgm:presLayoutVars>
          <dgm:bulletEnabled val="1"/>
        </dgm:presLayoutVars>
      </dgm:prSet>
      <dgm:spPr/>
    </dgm:pt>
    <dgm:pt modelId="{324D60B0-3173-2046-A82A-4B36D56703CD}" type="pres">
      <dgm:prSet presAssocID="{73A21E32-DA33-4876-A756-BF52DF248D19}" presName="sibTrans" presStyleCnt="0"/>
      <dgm:spPr/>
    </dgm:pt>
    <dgm:pt modelId="{97A073B9-EE06-C343-9887-A6AFE56DCE48}" type="pres">
      <dgm:prSet presAssocID="{CAAE79D6-BD7D-4532-8604-DCE5E78C9BCE}" presName="node" presStyleLbl="node1" presStyleIdx="8" presStyleCnt="11">
        <dgm:presLayoutVars>
          <dgm:bulletEnabled val="1"/>
        </dgm:presLayoutVars>
      </dgm:prSet>
      <dgm:spPr/>
    </dgm:pt>
    <dgm:pt modelId="{2B999ED3-4C03-3D4B-BB7E-5947DB2E2EE1}" type="pres">
      <dgm:prSet presAssocID="{6628C037-BA25-4DA9-9900-25A1210CD95B}" presName="sibTrans" presStyleCnt="0"/>
      <dgm:spPr/>
    </dgm:pt>
    <dgm:pt modelId="{E4B80ED7-3FF8-6C4E-941C-7BA94E3EE53F}" type="pres">
      <dgm:prSet presAssocID="{5DE72069-6535-4C7E-BE13-20114DC51AA4}" presName="node" presStyleLbl="node1" presStyleIdx="9" presStyleCnt="11">
        <dgm:presLayoutVars>
          <dgm:bulletEnabled val="1"/>
        </dgm:presLayoutVars>
      </dgm:prSet>
      <dgm:spPr/>
    </dgm:pt>
    <dgm:pt modelId="{55EA77F5-F62F-2E47-AAFC-923BAF20EE0C}" type="pres">
      <dgm:prSet presAssocID="{C0BA8AD1-1DF0-49A0-BE86-18E6CD321F5A}" presName="sibTrans" presStyleCnt="0"/>
      <dgm:spPr/>
    </dgm:pt>
    <dgm:pt modelId="{F198DBF3-1A11-9446-88CA-38BA7036F4BF}" type="pres">
      <dgm:prSet presAssocID="{0B24F0FE-277A-46EF-8A63-A74EE444256E}" presName="node" presStyleLbl="node1" presStyleIdx="10" presStyleCnt="11">
        <dgm:presLayoutVars>
          <dgm:bulletEnabled val="1"/>
        </dgm:presLayoutVars>
      </dgm:prSet>
      <dgm:spPr/>
    </dgm:pt>
  </dgm:ptLst>
  <dgm:cxnLst>
    <dgm:cxn modelId="{406E3505-020A-43AC-8F48-24BEC7F0A87E}" srcId="{E2B4CDFB-CFA6-42A4-A198-F2F8943CBCF3}" destId="{9F4B74B6-888B-4C38-B818-3DC413FE0755}" srcOrd="2" destOrd="0" parTransId="{D03352A2-CF88-4170-8DAF-95C7F63F1DC3}" sibTransId="{557F08B2-5D9D-485F-A3D7-84A4A0074AFA}"/>
    <dgm:cxn modelId="{67D8EE37-3DEA-A447-B559-7ED982696405}" type="presOf" srcId="{E2B4CDFB-CFA6-42A4-A198-F2F8943CBCF3}" destId="{91FF7D38-A01F-6E42-B373-7B4ED63ACB76}" srcOrd="0" destOrd="0" presId="urn:microsoft.com/office/officeart/2005/8/layout/default"/>
    <dgm:cxn modelId="{5976693F-C007-48D9-94D8-E9D84D3931D1}" srcId="{E2B4CDFB-CFA6-42A4-A198-F2F8943CBCF3}" destId="{9CF8CB96-F64C-455E-873C-2E4DB8DA3E57}" srcOrd="3" destOrd="0" parTransId="{1FD67CAB-11F2-4E10-9837-416F5D25D8B4}" sibTransId="{E3D67FBE-9038-4D1C-B1FC-AF8543C1CC83}"/>
    <dgm:cxn modelId="{89D61843-D8E3-4D48-974B-2179DD0117BD}" srcId="{E2B4CDFB-CFA6-42A4-A198-F2F8943CBCF3}" destId="{81E9A860-456C-4025-ABC0-6D8FFB23CFA7}" srcOrd="4" destOrd="0" parTransId="{5320A0AD-43AA-41E2-9D64-F4025F3F950B}" sibTransId="{AE60E1F5-997D-40FF-99B0-A245B18CF26D}"/>
    <dgm:cxn modelId="{F22CBA45-5FB6-439D-867B-2AE704486583}" srcId="{E2B4CDFB-CFA6-42A4-A198-F2F8943CBCF3}" destId="{80884FE3-0A75-441D-93EF-110EFE7A7DF0}" srcOrd="0" destOrd="0" parTransId="{88E73483-9B51-40CF-8E06-BC7979F15330}" sibTransId="{DAC4524E-9650-423B-8BF9-C5108E4C90B3}"/>
    <dgm:cxn modelId="{88FDC745-393B-47FB-9E1E-95BB786CA4AC}" srcId="{E2B4CDFB-CFA6-42A4-A198-F2F8943CBCF3}" destId="{52192F6F-EB97-460C-A283-2D5095C54A70}" srcOrd="6" destOrd="0" parTransId="{F99BDC8A-8C8A-451F-831E-D651769ED197}" sibTransId="{70954DC1-1C09-456B-8926-BCF8CE0F6854}"/>
    <dgm:cxn modelId="{5493BF46-9572-E349-9432-7898CFE2D447}" type="presOf" srcId="{7DFA6F82-61EC-41DD-A1F9-263E3980396B}" destId="{AA0625A7-1622-A540-AAD1-B2A8A04997B5}" srcOrd="0" destOrd="0" presId="urn:microsoft.com/office/officeart/2005/8/layout/default"/>
    <dgm:cxn modelId="{9BEB0249-EA43-1D46-AA0B-2ED973653954}" type="presOf" srcId="{9F4B74B6-888B-4C38-B818-3DC413FE0755}" destId="{9B99DA1D-274A-CC44-95EA-1C26D95221A0}" srcOrd="0" destOrd="0" presId="urn:microsoft.com/office/officeart/2005/8/layout/default"/>
    <dgm:cxn modelId="{AAE5F95A-0D7D-4D73-A2F4-B471D7AC9618}" srcId="{E2B4CDFB-CFA6-42A4-A198-F2F8943CBCF3}" destId="{560DC40C-E941-485C-A4C3-678C187DB61E}" srcOrd="7" destOrd="0" parTransId="{954BA42E-19D8-4832-80A9-A789100CE9AC}" sibTransId="{73A21E32-DA33-4876-A756-BF52DF248D19}"/>
    <dgm:cxn modelId="{63747463-F751-6044-B336-4ED381A7667C}" type="presOf" srcId="{80884FE3-0A75-441D-93EF-110EFE7A7DF0}" destId="{B6B657E4-824A-3248-9444-09B55DBA8648}" srcOrd="0" destOrd="0" presId="urn:microsoft.com/office/officeart/2005/8/layout/default"/>
    <dgm:cxn modelId="{8759B772-5B76-40E4-A0FA-AEE5070EDDAA}" srcId="{E2B4CDFB-CFA6-42A4-A198-F2F8943CBCF3}" destId="{E85CFBDC-584A-4B7C-8C35-D49937420245}" srcOrd="1" destOrd="0" parTransId="{CEDBD060-E44E-4152-9276-088BE9B65439}" sibTransId="{0B0AE6D5-AAAC-425F-AE31-A948CAAF2B94}"/>
    <dgm:cxn modelId="{2E74D67D-27EA-4DE7-B758-3E141EEF9818}" srcId="{E2B4CDFB-CFA6-42A4-A198-F2F8943CBCF3}" destId="{0B24F0FE-277A-46EF-8A63-A74EE444256E}" srcOrd="10" destOrd="0" parTransId="{58DF859E-9A78-4929-9035-9D8D99DFDA80}" sibTransId="{B769A276-2099-476A-BA9D-742B64806945}"/>
    <dgm:cxn modelId="{82C82282-9F2C-764B-B401-1B89AD881222}" type="presOf" srcId="{9CF8CB96-F64C-455E-873C-2E4DB8DA3E57}" destId="{1DEDC5B1-09C3-F64B-8579-DFA4397F58E2}" srcOrd="0" destOrd="0" presId="urn:microsoft.com/office/officeart/2005/8/layout/default"/>
    <dgm:cxn modelId="{9641DF8C-C9D9-43CD-8D54-8BCC2171B58E}" srcId="{E2B4CDFB-CFA6-42A4-A198-F2F8943CBCF3}" destId="{7DFA6F82-61EC-41DD-A1F9-263E3980396B}" srcOrd="5" destOrd="0" parTransId="{A02A8A14-3992-4B30-B636-0D4782D8B640}" sibTransId="{478BED3B-73AD-4399-A69C-48758A9F19E0}"/>
    <dgm:cxn modelId="{B667AA8F-E983-7A43-BCE1-AEAB304AF7DE}" type="presOf" srcId="{52192F6F-EB97-460C-A283-2D5095C54A70}" destId="{ABC0E396-2ACF-1D43-81B7-F0F52AC94555}" srcOrd="0" destOrd="0" presId="urn:microsoft.com/office/officeart/2005/8/layout/default"/>
    <dgm:cxn modelId="{40479B95-F1AA-DA43-85AC-29B0A9D5A614}" type="presOf" srcId="{0B24F0FE-277A-46EF-8A63-A74EE444256E}" destId="{F198DBF3-1A11-9446-88CA-38BA7036F4BF}" srcOrd="0" destOrd="0" presId="urn:microsoft.com/office/officeart/2005/8/layout/default"/>
    <dgm:cxn modelId="{0A6B3398-54E9-48A9-AC04-188C027AE1CE}" srcId="{E2B4CDFB-CFA6-42A4-A198-F2F8943CBCF3}" destId="{5DE72069-6535-4C7E-BE13-20114DC51AA4}" srcOrd="9" destOrd="0" parTransId="{C0E8C8BE-DAC9-40FE-8FFD-1029928F7462}" sibTransId="{C0BA8AD1-1DF0-49A0-BE86-18E6CD321F5A}"/>
    <dgm:cxn modelId="{FC8D90B4-C38D-234B-9256-F81375559311}" type="presOf" srcId="{E85CFBDC-584A-4B7C-8C35-D49937420245}" destId="{62A1F6B4-9AC9-B74B-8FAD-489A93BC8F30}" srcOrd="0" destOrd="0" presId="urn:microsoft.com/office/officeart/2005/8/layout/default"/>
    <dgm:cxn modelId="{C2C411C8-D4A3-2643-83AD-C3B3130EB513}" type="presOf" srcId="{81E9A860-456C-4025-ABC0-6D8FFB23CFA7}" destId="{435DD71E-9FAA-5D4F-BEEE-11EA20B726DA}" srcOrd="0" destOrd="0" presId="urn:microsoft.com/office/officeart/2005/8/layout/default"/>
    <dgm:cxn modelId="{797515C9-F9E3-5143-A9DE-E54862DE5565}" type="presOf" srcId="{CAAE79D6-BD7D-4532-8604-DCE5E78C9BCE}" destId="{97A073B9-EE06-C343-9887-A6AFE56DCE48}" srcOrd="0" destOrd="0" presId="urn:microsoft.com/office/officeart/2005/8/layout/default"/>
    <dgm:cxn modelId="{3FEA55EE-45D2-424C-B80F-565B3CF8F1DC}" type="presOf" srcId="{5DE72069-6535-4C7E-BE13-20114DC51AA4}" destId="{E4B80ED7-3FF8-6C4E-941C-7BA94E3EE53F}" srcOrd="0" destOrd="0" presId="urn:microsoft.com/office/officeart/2005/8/layout/default"/>
    <dgm:cxn modelId="{24CB84F7-5EEE-9A42-821F-4F0EDD8CD6F2}" type="presOf" srcId="{560DC40C-E941-485C-A4C3-678C187DB61E}" destId="{2AA8AC8D-A5A8-AF41-9039-4FDC85720772}" srcOrd="0" destOrd="0" presId="urn:microsoft.com/office/officeart/2005/8/layout/default"/>
    <dgm:cxn modelId="{1A2922FD-D9B3-4008-8338-2DE9152602CB}" srcId="{E2B4CDFB-CFA6-42A4-A198-F2F8943CBCF3}" destId="{CAAE79D6-BD7D-4532-8604-DCE5E78C9BCE}" srcOrd="8" destOrd="0" parTransId="{EEDF8688-D493-4D38-AF26-DCC17A5B262F}" sibTransId="{6628C037-BA25-4DA9-9900-25A1210CD95B}"/>
    <dgm:cxn modelId="{CA6D111C-0F24-2644-8DAB-8005ADDD3E28}" type="presParOf" srcId="{91FF7D38-A01F-6E42-B373-7B4ED63ACB76}" destId="{B6B657E4-824A-3248-9444-09B55DBA8648}" srcOrd="0" destOrd="0" presId="urn:microsoft.com/office/officeart/2005/8/layout/default"/>
    <dgm:cxn modelId="{996FA50E-4E13-BF4E-ABC5-F29CCD546790}" type="presParOf" srcId="{91FF7D38-A01F-6E42-B373-7B4ED63ACB76}" destId="{C2B3B9A3-99A9-AB43-AC3B-1DE03B88B031}" srcOrd="1" destOrd="0" presId="urn:microsoft.com/office/officeart/2005/8/layout/default"/>
    <dgm:cxn modelId="{111C2562-B383-9D4B-B13A-9704F257E75F}" type="presParOf" srcId="{91FF7D38-A01F-6E42-B373-7B4ED63ACB76}" destId="{62A1F6B4-9AC9-B74B-8FAD-489A93BC8F30}" srcOrd="2" destOrd="0" presId="urn:microsoft.com/office/officeart/2005/8/layout/default"/>
    <dgm:cxn modelId="{C1781ED8-8092-1E43-8C4F-A34973053CA2}" type="presParOf" srcId="{91FF7D38-A01F-6E42-B373-7B4ED63ACB76}" destId="{780AD54A-76A8-954E-962E-317736C79B9E}" srcOrd="3" destOrd="0" presId="urn:microsoft.com/office/officeart/2005/8/layout/default"/>
    <dgm:cxn modelId="{4E28193F-9F7F-D843-B704-8A1B015491C1}" type="presParOf" srcId="{91FF7D38-A01F-6E42-B373-7B4ED63ACB76}" destId="{9B99DA1D-274A-CC44-95EA-1C26D95221A0}" srcOrd="4" destOrd="0" presId="urn:microsoft.com/office/officeart/2005/8/layout/default"/>
    <dgm:cxn modelId="{02FF1DFF-0660-C04C-A5B5-365D9243AB85}" type="presParOf" srcId="{91FF7D38-A01F-6E42-B373-7B4ED63ACB76}" destId="{6D63B611-B6F5-D54A-AEA2-768BFC6F2885}" srcOrd="5" destOrd="0" presId="urn:microsoft.com/office/officeart/2005/8/layout/default"/>
    <dgm:cxn modelId="{3C864763-2EBE-1C49-9E1C-9F6E6EBDB412}" type="presParOf" srcId="{91FF7D38-A01F-6E42-B373-7B4ED63ACB76}" destId="{1DEDC5B1-09C3-F64B-8579-DFA4397F58E2}" srcOrd="6" destOrd="0" presId="urn:microsoft.com/office/officeart/2005/8/layout/default"/>
    <dgm:cxn modelId="{16091756-03CE-E749-83D8-3B38E2EBB856}" type="presParOf" srcId="{91FF7D38-A01F-6E42-B373-7B4ED63ACB76}" destId="{B58CADD6-FE84-E948-A508-68F13A3D2221}" srcOrd="7" destOrd="0" presId="urn:microsoft.com/office/officeart/2005/8/layout/default"/>
    <dgm:cxn modelId="{B45FD153-1E2A-0B43-8883-67B4EA8410E1}" type="presParOf" srcId="{91FF7D38-A01F-6E42-B373-7B4ED63ACB76}" destId="{435DD71E-9FAA-5D4F-BEEE-11EA20B726DA}" srcOrd="8" destOrd="0" presId="urn:microsoft.com/office/officeart/2005/8/layout/default"/>
    <dgm:cxn modelId="{99934026-E64F-2B40-B9AD-B024E7A1CCF9}" type="presParOf" srcId="{91FF7D38-A01F-6E42-B373-7B4ED63ACB76}" destId="{379BD37A-485D-5445-A56C-A2707A89A202}" srcOrd="9" destOrd="0" presId="urn:microsoft.com/office/officeart/2005/8/layout/default"/>
    <dgm:cxn modelId="{921293D3-210B-2544-B1EA-28F3A5D5493C}" type="presParOf" srcId="{91FF7D38-A01F-6E42-B373-7B4ED63ACB76}" destId="{AA0625A7-1622-A540-AAD1-B2A8A04997B5}" srcOrd="10" destOrd="0" presId="urn:microsoft.com/office/officeart/2005/8/layout/default"/>
    <dgm:cxn modelId="{C6B70B06-EAE2-5E4B-90D9-EE371C28D861}" type="presParOf" srcId="{91FF7D38-A01F-6E42-B373-7B4ED63ACB76}" destId="{3D4E290D-1C98-854D-A973-87060AA03480}" srcOrd="11" destOrd="0" presId="urn:microsoft.com/office/officeart/2005/8/layout/default"/>
    <dgm:cxn modelId="{78F8F461-2CD5-AF48-87C2-928C627D4575}" type="presParOf" srcId="{91FF7D38-A01F-6E42-B373-7B4ED63ACB76}" destId="{ABC0E396-2ACF-1D43-81B7-F0F52AC94555}" srcOrd="12" destOrd="0" presId="urn:microsoft.com/office/officeart/2005/8/layout/default"/>
    <dgm:cxn modelId="{DE09A211-4AB0-1745-8F7C-456DFF96FA82}" type="presParOf" srcId="{91FF7D38-A01F-6E42-B373-7B4ED63ACB76}" destId="{77E13F4D-FE8D-A44D-8CCD-237C2C38FC8F}" srcOrd="13" destOrd="0" presId="urn:microsoft.com/office/officeart/2005/8/layout/default"/>
    <dgm:cxn modelId="{6ADA088F-6CF5-9442-BE68-26840B8F7905}" type="presParOf" srcId="{91FF7D38-A01F-6E42-B373-7B4ED63ACB76}" destId="{2AA8AC8D-A5A8-AF41-9039-4FDC85720772}" srcOrd="14" destOrd="0" presId="urn:microsoft.com/office/officeart/2005/8/layout/default"/>
    <dgm:cxn modelId="{A767238D-50CB-CD45-8C7A-C3F109FA9298}" type="presParOf" srcId="{91FF7D38-A01F-6E42-B373-7B4ED63ACB76}" destId="{324D60B0-3173-2046-A82A-4B36D56703CD}" srcOrd="15" destOrd="0" presId="urn:microsoft.com/office/officeart/2005/8/layout/default"/>
    <dgm:cxn modelId="{425A7387-A97F-934E-82B7-9C1EB290F596}" type="presParOf" srcId="{91FF7D38-A01F-6E42-B373-7B4ED63ACB76}" destId="{97A073B9-EE06-C343-9887-A6AFE56DCE48}" srcOrd="16" destOrd="0" presId="urn:microsoft.com/office/officeart/2005/8/layout/default"/>
    <dgm:cxn modelId="{B50E6F4A-A963-484D-B41C-2D6800825F01}" type="presParOf" srcId="{91FF7D38-A01F-6E42-B373-7B4ED63ACB76}" destId="{2B999ED3-4C03-3D4B-BB7E-5947DB2E2EE1}" srcOrd="17" destOrd="0" presId="urn:microsoft.com/office/officeart/2005/8/layout/default"/>
    <dgm:cxn modelId="{15D347CA-3F59-1048-BD4C-5E64C8B74E76}" type="presParOf" srcId="{91FF7D38-A01F-6E42-B373-7B4ED63ACB76}" destId="{E4B80ED7-3FF8-6C4E-941C-7BA94E3EE53F}" srcOrd="18" destOrd="0" presId="urn:microsoft.com/office/officeart/2005/8/layout/default"/>
    <dgm:cxn modelId="{2F77A0D9-316C-9645-BEAA-7E2516C5ECD2}" type="presParOf" srcId="{91FF7D38-A01F-6E42-B373-7B4ED63ACB76}" destId="{55EA77F5-F62F-2E47-AAFC-923BAF20EE0C}" srcOrd="19" destOrd="0" presId="urn:microsoft.com/office/officeart/2005/8/layout/default"/>
    <dgm:cxn modelId="{C3FB79FC-9BC9-4B42-AE41-5418EACD75DD}" type="presParOf" srcId="{91FF7D38-A01F-6E42-B373-7B4ED63ACB76}" destId="{F198DBF3-1A11-9446-88CA-38BA7036F4BF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0E95F24-EBF8-4F76-9A57-414758B057D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ACBCAC3-07B6-4EAD-93EF-A1505AFFB45E}">
      <dgm:prSet/>
      <dgm:spPr/>
      <dgm:t>
        <a:bodyPr/>
        <a:lstStyle/>
        <a:p>
          <a:r>
            <a:rPr lang="en-US"/>
            <a:t>People often find cheap tools to help them with </a:t>
          </a:r>
        </a:p>
      </dgm:t>
    </dgm:pt>
    <dgm:pt modelId="{25477A58-7E17-4D4B-B1FA-D2B668795CF8}" type="parTrans" cxnId="{D8A0001B-452C-448E-8245-754D4F5D1D05}">
      <dgm:prSet/>
      <dgm:spPr/>
      <dgm:t>
        <a:bodyPr/>
        <a:lstStyle/>
        <a:p>
          <a:endParaRPr lang="en-US"/>
        </a:p>
      </dgm:t>
    </dgm:pt>
    <dgm:pt modelId="{5210BE75-B744-4D52-9E68-B3AC013E5A9D}" type="sibTrans" cxnId="{D8A0001B-452C-448E-8245-754D4F5D1D05}">
      <dgm:prSet/>
      <dgm:spPr/>
      <dgm:t>
        <a:bodyPr/>
        <a:lstStyle/>
        <a:p>
          <a:endParaRPr lang="en-US"/>
        </a:p>
      </dgm:t>
    </dgm:pt>
    <dgm:pt modelId="{82A81346-E7F2-40CE-AE6D-4CE3D64B9FC7}">
      <dgm:prSet/>
      <dgm:spPr/>
      <dgm:t>
        <a:bodyPr/>
        <a:lstStyle/>
        <a:p>
          <a:r>
            <a:rPr lang="en-US"/>
            <a:t>Videos </a:t>
          </a:r>
        </a:p>
      </dgm:t>
    </dgm:pt>
    <dgm:pt modelId="{CC4D27F3-A261-4FF6-AC77-366E3EC04127}" type="parTrans" cxnId="{5479D532-CFF4-47AB-A6DE-041B0FF33EDE}">
      <dgm:prSet/>
      <dgm:spPr/>
      <dgm:t>
        <a:bodyPr/>
        <a:lstStyle/>
        <a:p>
          <a:endParaRPr lang="en-US"/>
        </a:p>
      </dgm:t>
    </dgm:pt>
    <dgm:pt modelId="{BA1C38B1-C09A-49A9-9D29-918E6FD854E3}" type="sibTrans" cxnId="{5479D532-CFF4-47AB-A6DE-041B0FF33EDE}">
      <dgm:prSet/>
      <dgm:spPr/>
      <dgm:t>
        <a:bodyPr/>
        <a:lstStyle/>
        <a:p>
          <a:endParaRPr lang="en-US"/>
        </a:p>
      </dgm:t>
    </dgm:pt>
    <dgm:pt modelId="{8A7E1AF0-C2DD-40EB-809D-30ECA01DEF22}">
      <dgm:prSet/>
      <dgm:spPr/>
      <dgm:t>
        <a:bodyPr/>
        <a:lstStyle/>
        <a:p>
          <a:r>
            <a:rPr lang="en-US"/>
            <a:t>Blogs </a:t>
          </a:r>
        </a:p>
      </dgm:t>
    </dgm:pt>
    <dgm:pt modelId="{9011AD13-AD49-4197-9E3C-B6AC0DE4F574}" type="parTrans" cxnId="{49BFBA10-52C5-4E1E-A26F-BCA3B0F7164F}">
      <dgm:prSet/>
      <dgm:spPr/>
      <dgm:t>
        <a:bodyPr/>
        <a:lstStyle/>
        <a:p>
          <a:endParaRPr lang="en-US"/>
        </a:p>
      </dgm:t>
    </dgm:pt>
    <dgm:pt modelId="{18383EE2-9223-4B9B-8AC0-A16157D48200}" type="sibTrans" cxnId="{49BFBA10-52C5-4E1E-A26F-BCA3B0F7164F}">
      <dgm:prSet/>
      <dgm:spPr/>
      <dgm:t>
        <a:bodyPr/>
        <a:lstStyle/>
        <a:p>
          <a:endParaRPr lang="en-US"/>
        </a:p>
      </dgm:t>
    </dgm:pt>
    <dgm:pt modelId="{0ED16A7E-4C44-4AF1-872F-F0E35B93048F}">
      <dgm:prSet/>
      <dgm:spPr/>
      <dgm:t>
        <a:bodyPr/>
        <a:lstStyle/>
        <a:p>
          <a:r>
            <a:rPr lang="en-US"/>
            <a:t>Booking engines </a:t>
          </a:r>
        </a:p>
      </dgm:t>
    </dgm:pt>
    <dgm:pt modelId="{AC5FA4E2-91D4-4BFC-9741-C6D6BE2F0B53}" type="parTrans" cxnId="{EAF3DD8D-911D-4E44-8636-6C045DF2BBA9}">
      <dgm:prSet/>
      <dgm:spPr/>
      <dgm:t>
        <a:bodyPr/>
        <a:lstStyle/>
        <a:p>
          <a:endParaRPr lang="en-US"/>
        </a:p>
      </dgm:t>
    </dgm:pt>
    <dgm:pt modelId="{C8AC4FCA-0E23-4BF7-BEA9-504212834894}" type="sibTrans" cxnId="{EAF3DD8D-911D-4E44-8636-6C045DF2BBA9}">
      <dgm:prSet/>
      <dgm:spPr/>
      <dgm:t>
        <a:bodyPr/>
        <a:lstStyle/>
        <a:p>
          <a:endParaRPr lang="en-US"/>
        </a:p>
      </dgm:t>
    </dgm:pt>
    <dgm:pt modelId="{56EEE086-56A5-4187-B9D4-883C87881E35}">
      <dgm:prSet/>
      <dgm:spPr/>
      <dgm:t>
        <a:bodyPr/>
        <a:lstStyle/>
        <a:p>
          <a:r>
            <a:rPr lang="en-US"/>
            <a:t>Contact managers </a:t>
          </a:r>
        </a:p>
      </dgm:t>
    </dgm:pt>
    <dgm:pt modelId="{B93CA997-3DB5-4D3A-88F6-916924F147E9}" type="parTrans" cxnId="{3EAA1C98-2383-438F-8F02-116DAA4EA4DF}">
      <dgm:prSet/>
      <dgm:spPr/>
      <dgm:t>
        <a:bodyPr/>
        <a:lstStyle/>
        <a:p>
          <a:endParaRPr lang="en-US"/>
        </a:p>
      </dgm:t>
    </dgm:pt>
    <dgm:pt modelId="{8B7D51AC-C913-4D56-A9DD-C280D4954E0A}" type="sibTrans" cxnId="{3EAA1C98-2383-438F-8F02-116DAA4EA4DF}">
      <dgm:prSet/>
      <dgm:spPr/>
      <dgm:t>
        <a:bodyPr/>
        <a:lstStyle/>
        <a:p>
          <a:endParaRPr lang="en-US"/>
        </a:p>
      </dgm:t>
    </dgm:pt>
    <dgm:pt modelId="{F8D088C9-176B-47DC-AF11-0B6CDED015DB}">
      <dgm:prSet/>
      <dgm:spPr/>
      <dgm:t>
        <a:bodyPr/>
        <a:lstStyle/>
        <a:p>
          <a:r>
            <a:rPr lang="en-US"/>
            <a:t>Email blasts</a:t>
          </a:r>
        </a:p>
      </dgm:t>
    </dgm:pt>
    <dgm:pt modelId="{FFCC0E55-DF5D-450D-AD7C-7C0507CA8438}" type="parTrans" cxnId="{9772F1A6-2367-4B29-974A-C49DF39CF394}">
      <dgm:prSet/>
      <dgm:spPr/>
      <dgm:t>
        <a:bodyPr/>
        <a:lstStyle/>
        <a:p>
          <a:endParaRPr lang="en-US"/>
        </a:p>
      </dgm:t>
    </dgm:pt>
    <dgm:pt modelId="{460A261F-8624-44C7-B0B6-28647C8D9B5C}" type="sibTrans" cxnId="{9772F1A6-2367-4B29-974A-C49DF39CF394}">
      <dgm:prSet/>
      <dgm:spPr/>
      <dgm:t>
        <a:bodyPr/>
        <a:lstStyle/>
        <a:p>
          <a:endParaRPr lang="en-US"/>
        </a:p>
      </dgm:t>
    </dgm:pt>
    <dgm:pt modelId="{3F1B39CA-9096-4228-A630-0965525DC436}">
      <dgm:prSet/>
      <dgm:spPr/>
      <dgm:t>
        <a:bodyPr/>
        <a:lstStyle/>
        <a:p>
          <a:r>
            <a:rPr lang="en-US"/>
            <a:t>However, the answer could be a platform that does it all </a:t>
          </a:r>
        </a:p>
      </dgm:t>
    </dgm:pt>
    <dgm:pt modelId="{27CFBD08-77F0-4DC1-8563-54405DCDBB1E}" type="parTrans" cxnId="{5649B0DE-7AAC-4BD1-BE6A-3E311A65774C}">
      <dgm:prSet/>
      <dgm:spPr/>
      <dgm:t>
        <a:bodyPr/>
        <a:lstStyle/>
        <a:p>
          <a:endParaRPr lang="en-US"/>
        </a:p>
      </dgm:t>
    </dgm:pt>
    <dgm:pt modelId="{20936802-060C-47E3-9795-358E24AA7DCF}" type="sibTrans" cxnId="{5649B0DE-7AAC-4BD1-BE6A-3E311A65774C}">
      <dgm:prSet/>
      <dgm:spPr/>
      <dgm:t>
        <a:bodyPr/>
        <a:lstStyle/>
        <a:p>
          <a:endParaRPr lang="en-US"/>
        </a:p>
      </dgm:t>
    </dgm:pt>
    <dgm:pt modelId="{439E6530-03D7-46C4-A30B-3A1C2D879846}" type="pres">
      <dgm:prSet presAssocID="{D0E95F24-EBF8-4F76-9A57-414758B057D6}" presName="root" presStyleCnt="0">
        <dgm:presLayoutVars>
          <dgm:dir/>
          <dgm:resizeHandles val="exact"/>
        </dgm:presLayoutVars>
      </dgm:prSet>
      <dgm:spPr/>
    </dgm:pt>
    <dgm:pt modelId="{D94CFACA-B3FD-4390-AF29-6B3C63B83689}" type="pres">
      <dgm:prSet presAssocID="{3ACBCAC3-07B6-4EAD-93EF-A1505AFFB45E}" presName="compNode" presStyleCnt="0"/>
      <dgm:spPr/>
    </dgm:pt>
    <dgm:pt modelId="{5226FE44-0F59-4E70-824C-12F20DC4C081}" type="pres">
      <dgm:prSet presAssocID="{3ACBCAC3-07B6-4EAD-93EF-A1505AFFB45E}" presName="bgRect" presStyleLbl="bgShp" presStyleIdx="0" presStyleCnt="7"/>
      <dgm:spPr/>
    </dgm:pt>
    <dgm:pt modelId="{DEEC2951-8ECA-419D-B75A-335DF46785CD}" type="pres">
      <dgm:prSet presAssocID="{3ACBCAC3-07B6-4EAD-93EF-A1505AFFB45E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D528E52B-906F-413E-AFC4-E5152E42FAA1}" type="pres">
      <dgm:prSet presAssocID="{3ACBCAC3-07B6-4EAD-93EF-A1505AFFB45E}" presName="spaceRect" presStyleCnt="0"/>
      <dgm:spPr/>
    </dgm:pt>
    <dgm:pt modelId="{3539EAD0-66B4-4190-AF8D-78CAC0F55411}" type="pres">
      <dgm:prSet presAssocID="{3ACBCAC3-07B6-4EAD-93EF-A1505AFFB45E}" presName="parTx" presStyleLbl="revTx" presStyleIdx="0" presStyleCnt="7">
        <dgm:presLayoutVars>
          <dgm:chMax val="0"/>
          <dgm:chPref val="0"/>
        </dgm:presLayoutVars>
      </dgm:prSet>
      <dgm:spPr/>
    </dgm:pt>
    <dgm:pt modelId="{E0AF7E97-C7E5-470E-939B-4639C6C4EDA0}" type="pres">
      <dgm:prSet presAssocID="{5210BE75-B744-4D52-9E68-B3AC013E5A9D}" presName="sibTrans" presStyleCnt="0"/>
      <dgm:spPr/>
    </dgm:pt>
    <dgm:pt modelId="{703FB014-6059-4582-ABB2-E301C025B075}" type="pres">
      <dgm:prSet presAssocID="{82A81346-E7F2-40CE-AE6D-4CE3D64B9FC7}" presName="compNode" presStyleCnt="0"/>
      <dgm:spPr/>
    </dgm:pt>
    <dgm:pt modelId="{6984831A-FAE1-4170-A152-0748A0294C39}" type="pres">
      <dgm:prSet presAssocID="{82A81346-E7F2-40CE-AE6D-4CE3D64B9FC7}" presName="bgRect" presStyleLbl="bgShp" presStyleIdx="1" presStyleCnt="7"/>
      <dgm:spPr/>
    </dgm:pt>
    <dgm:pt modelId="{304CBBF9-38E3-491D-B1EA-AFB52A5D16E5}" type="pres">
      <dgm:prSet presAssocID="{82A81346-E7F2-40CE-AE6D-4CE3D64B9FC7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D5FA1517-3D96-4344-BDC8-E9019FF67CA4}" type="pres">
      <dgm:prSet presAssocID="{82A81346-E7F2-40CE-AE6D-4CE3D64B9FC7}" presName="spaceRect" presStyleCnt="0"/>
      <dgm:spPr/>
    </dgm:pt>
    <dgm:pt modelId="{07BEB1E3-2407-465C-AD13-AAFEAB9CFB31}" type="pres">
      <dgm:prSet presAssocID="{82A81346-E7F2-40CE-AE6D-4CE3D64B9FC7}" presName="parTx" presStyleLbl="revTx" presStyleIdx="1" presStyleCnt="7">
        <dgm:presLayoutVars>
          <dgm:chMax val="0"/>
          <dgm:chPref val="0"/>
        </dgm:presLayoutVars>
      </dgm:prSet>
      <dgm:spPr/>
    </dgm:pt>
    <dgm:pt modelId="{8461F318-9D2E-48EC-8A15-146D5B89D7F2}" type="pres">
      <dgm:prSet presAssocID="{BA1C38B1-C09A-49A9-9D29-918E6FD854E3}" presName="sibTrans" presStyleCnt="0"/>
      <dgm:spPr/>
    </dgm:pt>
    <dgm:pt modelId="{38D560D1-220F-4205-A019-B2674CA62AE8}" type="pres">
      <dgm:prSet presAssocID="{8A7E1AF0-C2DD-40EB-809D-30ECA01DEF22}" presName="compNode" presStyleCnt="0"/>
      <dgm:spPr/>
    </dgm:pt>
    <dgm:pt modelId="{9B11206F-30D5-4138-96AA-D6284F73BE8F}" type="pres">
      <dgm:prSet presAssocID="{8A7E1AF0-C2DD-40EB-809D-30ECA01DEF22}" presName="bgRect" presStyleLbl="bgShp" presStyleIdx="2" presStyleCnt="7"/>
      <dgm:spPr/>
    </dgm:pt>
    <dgm:pt modelId="{BC5AB2C2-C1B5-4B93-B0B8-761AC54FEB8F}" type="pres">
      <dgm:prSet presAssocID="{8A7E1AF0-C2DD-40EB-809D-30ECA01DEF22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8A5E1E93-BD36-42D9-9F9E-9DDB35F37C3D}" type="pres">
      <dgm:prSet presAssocID="{8A7E1AF0-C2DD-40EB-809D-30ECA01DEF22}" presName="spaceRect" presStyleCnt="0"/>
      <dgm:spPr/>
    </dgm:pt>
    <dgm:pt modelId="{809FA2D0-8131-4C85-B346-16B7CF8582CA}" type="pres">
      <dgm:prSet presAssocID="{8A7E1AF0-C2DD-40EB-809D-30ECA01DEF22}" presName="parTx" presStyleLbl="revTx" presStyleIdx="2" presStyleCnt="7">
        <dgm:presLayoutVars>
          <dgm:chMax val="0"/>
          <dgm:chPref val="0"/>
        </dgm:presLayoutVars>
      </dgm:prSet>
      <dgm:spPr/>
    </dgm:pt>
    <dgm:pt modelId="{7CF9D94E-7582-4998-91C7-0F5EE7AD834A}" type="pres">
      <dgm:prSet presAssocID="{18383EE2-9223-4B9B-8AC0-A16157D48200}" presName="sibTrans" presStyleCnt="0"/>
      <dgm:spPr/>
    </dgm:pt>
    <dgm:pt modelId="{1B609C8B-A7B8-4AF2-AAE9-57F9DEE968A9}" type="pres">
      <dgm:prSet presAssocID="{0ED16A7E-4C44-4AF1-872F-F0E35B93048F}" presName="compNode" presStyleCnt="0"/>
      <dgm:spPr/>
    </dgm:pt>
    <dgm:pt modelId="{3250E21C-D175-4048-8E75-88B296B72CDC}" type="pres">
      <dgm:prSet presAssocID="{0ED16A7E-4C44-4AF1-872F-F0E35B93048F}" presName="bgRect" presStyleLbl="bgShp" presStyleIdx="3" presStyleCnt="7"/>
      <dgm:spPr/>
    </dgm:pt>
    <dgm:pt modelId="{940C130D-7ACE-477E-AD89-EBFBACEF8582}" type="pres">
      <dgm:prSet presAssocID="{0ED16A7E-4C44-4AF1-872F-F0E35B93048F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eroplane"/>
        </a:ext>
      </dgm:extLst>
    </dgm:pt>
    <dgm:pt modelId="{EC80AAF6-4369-4ED1-94A7-E660D73FCBB7}" type="pres">
      <dgm:prSet presAssocID="{0ED16A7E-4C44-4AF1-872F-F0E35B93048F}" presName="spaceRect" presStyleCnt="0"/>
      <dgm:spPr/>
    </dgm:pt>
    <dgm:pt modelId="{BDBDAA8B-9387-4597-BFF5-F188664B41A2}" type="pres">
      <dgm:prSet presAssocID="{0ED16A7E-4C44-4AF1-872F-F0E35B93048F}" presName="parTx" presStyleLbl="revTx" presStyleIdx="3" presStyleCnt="7">
        <dgm:presLayoutVars>
          <dgm:chMax val="0"/>
          <dgm:chPref val="0"/>
        </dgm:presLayoutVars>
      </dgm:prSet>
      <dgm:spPr/>
    </dgm:pt>
    <dgm:pt modelId="{87792429-43F0-4467-9F4A-3134BD289F27}" type="pres">
      <dgm:prSet presAssocID="{C8AC4FCA-0E23-4BF7-BEA9-504212834894}" presName="sibTrans" presStyleCnt="0"/>
      <dgm:spPr/>
    </dgm:pt>
    <dgm:pt modelId="{C2DD39DF-5F10-4F87-A3EE-AE92BDFB797D}" type="pres">
      <dgm:prSet presAssocID="{56EEE086-56A5-4187-B9D4-883C87881E35}" presName="compNode" presStyleCnt="0"/>
      <dgm:spPr/>
    </dgm:pt>
    <dgm:pt modelId="{E8778CB6-1E2D-48F0-AA32-1F6315661CE3}" type="pres">
      <dgm:prSet presAssocID="{56EEE086-56A5-4187-B9D4-883C87881E35}" presName="bgRect" presStyleLbl="bgShp" presStyleIdx="4" presStyleCnt="7"/>
      <dgm:spPr/>
    </dgm:pt>
    <dgm:pt modelId="{D3D6C264-0832-4AC0-82D1-C465E0C919B2}" type="pres">
      <dgm:prSet presAssocID="{56EEE086-56A5-4187-B9D4-883C87881E35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34ABF65C-D95A-4690-9908-307BA29BDC31}" type="pres">
      <dgm:prSet presAssocID="{56EEE086-56A5-4187-B9D4-883C87881E35}" presName="spaceRect" presStyleCnt="0"/>
      <dgm:spPr/>
    </dgm:pt>
    <dgm:pt modelId="{5E2411C0-D029-45D0-A334-A518E83100DF}" type="pres">
      <dgm:prSet presAssocID="{56EEE086-56A5-4187-B9D4-883C87881E35}" presName="parTx" presStyleLbl="revTx" presStyleIdx="4" presStyleCnt="7">
        <dgm:presLayoutVars>
          <dgm:chMax val="0"/>
          <dgm:chPref val="0"/>
        </dgm:presLayoutVars>
      </dgm:prSet>
      <dgm:spPr/>
    </dgm:pt>
    <dgm:pt modelId="{BE640808-EDD5-47D5-AF1A-39C75DF2490C}" type="pres">
      <dgm:prSet presAssocID="{8B7D51AC-C913-4D56-A9DD-C280D4954E0A}" presName="sibTrans" presStyleCnt="0"/>
      <dgm:spPr/>
    </dgm:pt>
    <dgm:pt modelId="{E3493B0D-792B-40FB-B0F8-D8A427958BE0}" type="pres">
      <dgm:prSet presAssocID="{F8D088C9-176B-47DC-AF11-0B6CDED015DB}" presName="compNode" presStyleCnt="0"/>
      <dgm:spPr/>
    </dgm:pt>
    <dgm:pt modelId="{358C5235-2929-4302-9A8E-389BDCD4D32B}" type="pres">
      <dgm:prSet presAssocID="{F8D088C9-176B-47DC-AF11-0B6CDED015DB}" presName="bgRect" presStyleLbl="bgShp" presStyleIdx="5" presStyleCnt="7"/>
      <dgm:spPr/>
    </dgm:pt>
    <dgm:pt modelId="{12DAD484-3365-4D7C-A3B5-623E3CD2E94E}" type="pres">
      <dgm:prSet presAssocID="{F8D088C9-176B-47DC-AF11-0B6CDED015DB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280B2DE5-20BD-4C3F-B5B4-9E77FBD86BFA}" type="pres">
      <dgm:prSet presAssocID="{F8D088C9-176B-47DC-AF11-0B6CDED015DB}" presName="spaceRect" presStyleCnt="0"/>
      <dgm:spPr/>
    </dgm:pt>
    <dgm:pt modelId="{1F60E388-8A49-4CA4-970B-772D438FD119}" type="pres">
      <dgm:prSet presAssocID="{F8D088C9-176B-47DC-AF11-0B6CDED015DB}" presName="parTx" presStyleLbl="revTx" presStyleIdx="5" presStyleCnt="7">
        <dgm:presLayoutVars>
          <dgm:chMax val="0"/>
          <dgm:chPref val="0"/>
        </dgm:presLayoutVars>
      </dgm:prSet>
      <dgm:spPr/>
    </dgm:pt>
    <dgm:pt modelId="{4C35F78F-C1AA-417F-A6E7-4FBF24917E5C}" type="pres">
      <dgm:prSet presAssocID="{460A261F-8624-44C7-B0B6-28647C8D9B5C}" presName="sibTrans" presStyleCnt="0"/>
      <dgm:spPr/>
    </dgm:pt>
    <dgm:pt modelId="{2B8CF709-E748-45D5-A492-C030F9C3888A}" type="pres">
      <dgm:prSet presAssocID="{3F1B39CA-9096-4228-A630-0965525DC436}" presName="compNode" presStyleCnt="0"/>
      <dgm:spPr/>
    </dgm:pt>
    <dgm:pt modelId="{EAB9F2EB-5FD0-4ADC-9D86-1875FA7194F2}" type="pres">
      <dgm:prSet presAssocID="{3F1B39CA-9096-4228-A630-0965525DC436}" presName="bgRect" presStyleLbl="bgShp" presStyleIdx="6" presStyleCnt="7"/>
      <dgm:spPr/>
    </dgm:pt>
    <dgm:pt modelId="{6CC4F622-20C5-49D7-900C-096BB97DA61A}" type="pres">
      <dgm:prSet presAssocID="{3F1B39CA-9096-4228-A630-0965525DC436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0DDF30B1-2A54-4CA6-AD1D-5CD0C11175F0}" type="pres">
      <dgm:prSet presAssocID="{3F1B39CA-9096-4228-A630-0965525DC436}" presName="spaceRect" presStyleCnt="0"/>
      <dgm:spPr/>
    </dgm:pt>
    <dgm:pt modelId="{1B89E95A-D50A-43D1-8A09-C4DF9DEBA922}" type="pres">
      <dgm:prSet presAssocID="{3F1B39CA-9096-4228-A630-0965525DC436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BC1CD70D-1800-4D89-9CB2-D89C7436777A}" type="presOf" srcId="{0ED16A7E-4C44-4AF1-872F-F0E35B93048F}" destId="{BDBDAA8B-9387-4597-BFF5-F188664B41A2}" srcOrd="0" destOrd="0" presId="urn:microsoft.com/office/officeart/2018/2/layout/IconVerticalSolidList"/>
    <dgm:cxn modelId="{49BFBA10-52C5-4E1E-A26F-BCA3B0F7164F}" srcId="{D0E95F24-EBF8-4F76-9A57-414758B057D6}" destId="{8A7E1AF0-C2DD-40EB-809D-30ECA01DEF22}" srcOrd="2" destOrd="0" parTransId="{9011AD13-AD49-4197-9E3C-B6AC0DE4F574}" sibTransId="{18383EE2-9223-4B9B-8AC0-A16157D48200}"/>
    <dgm:cxn modelId="{D8A0001B-452C-448E-8245-754D4F5D1D05}" srcId="{D0E95F24-EBF8-4F76-9A57-414758B057D6}" destId="{3ACBCAC3-07B6-4EAD-93EF-A1505AFFB45E}" srcOrd="0" destOrd="0" parTransId="{25477A58-7E17-4D4B-B1FA-D2B668795CF8}" sibTransId="{5210BE75-B744-4D52-9E68-B3AC013E5A9D}"/>
    <dgm:cxn modelId="{5479D532-CFF4-47AB-A6DE-041B0FF33EDE}" srcId="{D0E95F24-EBF8-4F76-9A57-414758B057D6}" destId="{82A81346-E7F2-40CE-AE6D-4CE3D64B9FC7}" srcOrd="1" destOrd="0" parTransId="{CC4D27F3-A261-4FF6-AC77-366E3EC04127}" sibTransId="{BA1C38B1-C09A-49A9-9D29-918E6FD854E3}"/>
    <dgm:cxn modelId="{E899466C-6D1C-4425-9885-EF2BC40C1444}" type="presOf" srcId="{F8D088C9-176B-47DC-AF11-0B6CDED015DB}" destId="{1F60E388-8A49-4CA4-970B-772D438FD119}" srcOrd="0" destOrd="0" presId="urn:microsoft.com/office/officeart/2018/2/layout/IconVerticalSolidList"/>
    <dgm:cxn modelId="{80CD1C72-6CEF-4CAD-9756-4B743C8C48FA}" type="presOf" srcId="{D0E95F24-EBF8-4F76-9A57-414758B057D6}" destId="{439E6530-03D7-46C4-A30B-3A1C2D879846}" srcOrd="0" destOrd="0" presId="urn:microsoft.com/office/officeart/2018/2/layout/IconVerticalSolidList"/>
    <dgm:cxn modelId="{8B656474-7144-4C03-842C-F2E151A641E0}" type="presOf" srcId="{3F1B39CA-9096-4228-A630-0965525DC436}" destId="{1B89E95A-D50A-43D1-8A09-C4DF9DEBA922}" srcOrd="0" destOrd="0" presId="urn:microsoft.com/office/officeart/2018/2/layout/IconVerticalSolidList"/>
    <dgm:cxn modelId="{EAF3DD8D-911D-4E44-8636-6C045DF2BBA9}" srcId="{D0E95F24-EBF8-4F76-9A57-414758B057D6}" destId="{0ED16A7E-4C44-4AF1-872F-F0E35B93048F}" srcOrd="3" destOrd="0" parTransId="{AC5FA4E2-91D4-4BFC-9741-C6D6BE2F0B53}" sibTransId="{C8AC4FCA-0E23-4BF7-BEA9-504212834894}"/>
    <dgm:cxn modelId="{3EAA1C98-2383-438F-8F02-116DAA4EA4DF}" srcId="{D0E95F24-EBF8-4F76-9A57-414758B057D6}" destId="{56EEE086-56A5-4187-B9D4-883C87881E35}" srcOrd="4" destOrd="0" parTransId="{B93CA997-3DB5-4D3A-88F6-916924F147E9}" sibTransId="{8B7D51AC-C913-4D56-A9DD-C280D4954E0A}"/>
    <dgm:cxn modelId="{F59CA6A3-F811-4CE3-8C8B-106886BFF383}" type="presOf" srcId="{8A7E1AF0-C2DD-40EB-809D-30ECA01DEF22}" destId="{809FA2D0-8131-4C85-B346-16B7CF8582CA}" srcOrd="0" destOrd="0" presId="urn:microsoft.com/office/officeart/2018/2/layout/IconVerticalSolidList"/>
    <dgm:cxn modelId="{9772F1A6-2367-4B29-974A-C49DF39CF394}" srcId="{D0E95F24-EBF8-4F76-9A57-414758B057D6}" destId="{F8D088C9-176B-47DC-AF11-0B6CDED015DB}" srcOrd="5" destOrd="0" parTransId="{FFCC0E55-DF5D-450D-AD7C-7C0507CA8438}" sibTransId="{460A261F-8624-44C7-B0B6-28647C8D9B5C}"/>
    <dgm:cxn modelId="{FCC0B4A9-B8C0-430F-9313-C99667828FDC}" type="presOf" srcId="{3ACBCAC3-07B6-4EAD-93EF-A1505AFFB45E}" destId="{3539EAD0-66B4-4190-AF8D-78CAC0F55411}" srcOrd="0" destOrd="0" presId="urn:microsoft.com/office/officeart/2018/2/layout/IconVerticalSolidList"/>
    <dgm:cxn modelId="{9A6058BC-D8A8-4EEA-B103-C588752CE8D1}" type="presOf" srcId="{82A81346-E7F2-40CE-AE6D-4CE3D64B9FC7}" destId="{07BEB1E3-2407-465C-AD13-AAFEAB9CFB31}" srcOrd="0" destOrd="0" presId="urn:microsoft.com/office/officeart/2018/2/layout/IconVerticalSolidList"/>
    <dgm:cxn modelId="{5649B0DE-7AAC-4BD1-BE6A-3E311A65774C}" srcId="{D0E95F24-EBF8-4F76-9A57-414758B057D6}" destId="{3F1B39CA-9096-4228-A630-0965525DC436}" srcOrd="6" destOrd="0" parTransId="{27CFBD08-77F0-4DC1-8563-54405DCDBB1E}" sibTransId="{20936802-060C-47E3-9795-358E24AA7DCF}"/>
    <dgm:cxn modelId="{FBAE3DF2-113D-4E11-9412-64C2C88AFA05}" type="presOf" srcId="{56EEE086-56A5-4187-B9D4-883C87881E35}" destId="{5E2411C0-D029-45D0-A334-A518E83100DF}" srcOrd="0" destOrd="0" presId="urn:microsoft.com/office/officeart/2018/2/layout/IconVerticalSolidList"/>
    <dgm:cxn modelId="{A50D14F5-9946-4F16-A706-5FFE93650D2E}" type="presParOf" srcId="{439E6530-03D7-46C4-A30B-3A1C2D879846}" destId="{D94CFACA-B3FD-4390-AF29-6B3C63B83689}" srcOrd="0" destOrd="0" presId="urn:microsoft.com/office/officeart/2018/2/layout/IconVerticalSolidList"/>
    <dgm:cxn modelId="{79C7845D-2484-4368-88CB-0427D014B384}" type="presParOf" srcId="{D94CFACA-B3FD-4390-AF29-6B3C63B83689}" destId="{5226FE44-0F59-4E70-824C-12F20DC4C081}" srcOrd="0" destOrd="0" presId="urn:microsoft.com/office/officeart/2018/2/layout/IconVerticalSolidList"/>
    <dgm:cxn modelId="{7C69AEA7-7911-4005-97F0-044E8B96CC5E}" type="presParOf" srcId="{D94CFACA-B3FD-4390-AF29-6B3C63B83689}" destId="{DEEC2951-8ECA-419D-B75A-335DF46785CD}" srcOrd="1" destOrd="0" presId="urn:microsoft.com/office/officeart/2018/2/layout/IconVerticalSolidList"/>
    <dgm:cxn modelId="{BA9BF3AD-B757-4CED-B1D0-75A74DA1BF41}" type="presParOf" srcId="{D94CFACA-B3FD-4390-AF29-6B3C63B83689}" destId="{D528E52B-906F-413E-AFC4-E5152E42FAA1}" srcOrd="2" destOrd="0" presId="urn:microsoft.com/office/officeart/2018/2/layout/IconVerticalSolidList"/>
    <dgm:cxn modelId="{82BBCF43-3387-43E6-9B1D-876EFFDD74EA}" type="presParOf" srcId="{D94CFACA-B3FD-4390-AF29-6B3C63B83689}" destId="{3539EAD0-66B4-4190-AF8D-78CAC0F55411}" srcOrd="3" destOrd="0" presId="urn:microsoft.com/office/officeart/2018/2/layout/IconVerticalSolidList"/>
    <dgm:cxn modelId="{E36ACC3B-3AF1-4653-93C2-012151E36746}" type="presParOf" srcId="{439E6530-03D7-46C4-A30B-3A1C2D879846}" destId="{E0AF7E97-C7E5-470E-939B-4639C6C4EDA0}" srcOrd="1" destOrd="0" presId="urn:microsoft.com/office/officeart/2018/2/layout/IconVerticalSolidList"/>
    <dgm:cxn modelId="{C8E022E0-3401-4AAD-A8C6-A256C56F6BC5}" type="presParOf" srcId="{439E6530-03D7-46C4-A30B-3A1C2D879846}" destId="{703FB014-6059-4582-ABB2-E301C025B075}" srcOrd="2" destOrd="0" presId="urn:microsoft.com/office/officeart/2018/2/layout/IconVerticalSolidList"/>
    <dgm:cxn modelId="{12BA60FD-FB8E-41EC-81C9-EB096E450DA4}" type="presParOf" srcId="{703FB014-6059-4582-ABB2-E301C025B075}" destId="{6984831A-FAE1-4170-A152-0748A0294C39}" srcOrd="0" destOrd="0" presId="urn:microsoft.com/office/officeart/2018/2/layout/IconVerticalSolidList"/>
    <dgm:cxn modelId="{84D80676-79CD-4B83-B8E8-ED63E866D7C5}" type="presParOf" srcId="{703FB014-6059-4582-ABB2-E301C025B075}" destId="{304CBBF9-38E3-491D-B1EA-AFB52A5D16E5}" srcOrd="1" destOrd="0" presId="urn:microsoft.com/office/officeart/2018/2/layout/IconVerticalSolidList"/>
    <dgm:cxn modelId="{B211F7BF-35C8-4AA2-BDB5-36E32E0998FD}" type="presParOf" srcId="{703FB014-6059-4582-ABB2-E301C025B075}" destId="{D5FA1517-3D96-4344-BDC8-E9019FF67CA4}" srcOrd="2" destOrd="0" presId="urn:microsoft.com/office/officeart/2018/2/layout/IconVerticalSolidList"/>
    <dgm:cxn modelId="{B549E41F-A000-4367-A59A-1EE1EA65D21B}" type="presParOf" srcId="{703FB014-6059-4582-ABB2-E301C025B075}" destId="{07BEB1E3-2407-465C-AD13-AAFEAB9CFB31}" srcOrd="3" destOrd="0" presId="urn:microsoft.com/office/officeart/2018/2/layout/IconVerticalSolidList"/>
    <dgm:cxn modelId="{716A5DB9-63C6-4A76-91CB-850AF18B60E9}" type="presParOf" srcId="{439E6530-03D7-46C4-A30B-3A1C2D879846}" destId="{8461F318-9D2E-48EC-8A15-146D5B89D7F2}" srcOrd="3" destOrd="0" presId="urn:microsoft.com/office/officeart/2018/2/layout/IconVerticalSolidList"/>
    <dgm:cxn modelId="{97A40447-4D8E-4E0C-86B7-DD7B8B7B1EB6}" type="presParOf" srcId="{439E6530-03D7-46C4-A30B-3A1C2D879846}" destId="{38D560D1-220F-4205-A019-B2674CA62AE8}" srcOrd="4" destOrd="0" presId="urn:microsoft.com/office/officeart/2018/2/layout/IconVerticalSolidList"/>
    <dgm:cxn modelId="{2AC95D71-1DA6-454B-877F-E1FBA918A0E3}" type="presParOf" srcId="{38D560D1-220F-4205-A019-B2674CA62AE8}" destId="{9B11206F-30D5-4138-96AA-D6284F73BE8F}" srcOrd="0" destOrd="0" presId="urn:microsoft.com/office/officeart/2018/2/layout/IconVerticalSolidList"/>
    <dgm:cxn modelId="{5F143D22-3849-4750-AFD6-75BD84372F0D}" type="presParOf" srcId="{38D560D1-220F-4205-A019-B2674CA62AE8}" destId="{BC5AB2C2-C1B5-4B93-B0B8-761AC54FEB8F}" srcOrd="1" destOrd="0" presId="urn:microsoft.com/office/officeart/2018/2/layout/IconVerticalSolidList"/>
    <dgm:cxn modelId="{6F51A795-ADF2-44D8-88B2-27A37494AD60}" type="presParOf" srcId="{38D560D1-220F-4205-A019-B2674CA62AE8}" destId="{8A5E1E93-BD36-42D9-9F9E-9DDB35F37C3D}" srcOrd="2" destOrd="0" presId="urn:microsoft.com/office/officeart/2018/2/layout/IconVerticalSolidList"/>
    <dgm:cxn modelId="{DF3054AC-5B9A-46B2-9318-342B33C0292E}" type="presParOf" srcId="{38D560D1-220F-4205-A019-B2674CA62AE8}" destId="{809FA2D0-8131-4C85-B346-16B7CF8582CA}" srcOrd="3" destOrd="0" presId="urn:microsoft.com/office/officeart/2018/2/layout/IconVerticalSolidList"/>
    <dgm:cxn modelId="{EBBAEF34-A28E-4DAA-B363-C09070686E54}" type="presParOf" srcId="{439E6530-03D7-46C4-A30B-3A1C2D879846}" destId="{7CF9D94E-7582-4998-91C7-0F5EE7AD834A}" srcOrd="5" destOrd="0" presId="urn:microsoft.com/office/officeart/2018/2/layout/IconVerticalSolidList"/>
    <dgm:cxn modelId="{A0874905-7756-49DD-90DA-BB989B7565E9}" type="presParOf" srcId="{439E6530-03D7-46C4-A30B-3A1C2D879846}" destId="{1B609C8B-A7B8-4AF2-AAE9-57F9DEE968A9}" srcOrd="6" destOrd="0" presId="urn:microsoft.com/office/officeart/2018/2/layout/IconVerticalSolidList"/>
    <dgm:cxn modelId="{F1D900E7-3AE2-4A0D-B06B-6746A223A5A6}" type="presParOf" srcId="{1B609C8B-A7B8-4AF2-AAE9-57F9DEE968A9}" destId="{3250E21C-D175-4048-8E75-88B296B72CDC}" srcOrd="0" destOrd="0" presId="urn:microsoft.com/office/officeart/2018/2/layout/IconVerticalSolidList"/>
    <dgm:cxn modelId="{A3C0FF80-337B-4EB8-8CB2-84600175CFD2}" type="presParOf" srcId="{1B609C8B-A7B8-4AF2-AAE9-57F9DEE968A9}" destId="{940C130D-7ACE-477E-AD89-EBFBACEF8582}" srcOrd="1" destOrd="0" presId="urn:microsoft.com/office/officeart/2018/2/layout/IconVerticalSolidList"/>
    <dgm:cxn modelId="{6354E7F4-D9FA-4B62-9D05-AB0908286AC8}" type="presParOf" srcId="{1B609C8B-A7B8-4AF2-AAE9-57F9DEE968A9}" destId="{EC80AAF6-4369-4ED1-94A7-E660D73FCBB7}" srcOrd="2" destOrd="0" presId="urn:microsoft.com/office/officeart/2018/2/layout/IconVerticalSolidList"/>
    <dgm:cxn modelId="{C997C366-1038-4E0C-9A6B-39217A6FBC09}" type="presParOf" srcId="{1B609C8B-A7B8-4AF2-AAE9-57F9DEE968A9}" destId="{BDBDAA8B-9387-4597-BFF5-F188664B41A2}" srcOrd="3" destOrd="0" presId="urn:microsoft.com/office/officeart/2018/2/layout/IconVerticalSolidList"/>
    <dgm:cxn modelId="{FA56AB34-638A-4B72-BC25-1E1C359361DA}" type="presParOf" srcId="{439E6530-03D7-46C4-A30B-3A1C2D879846}" destId="{87792429-43F0-4467-9F4A-3134BD289F27}" srcOrd="7" destOrd="0" presId="urn:microsoft.com/office/officeart/2018/2/layout/IconVerticalSolidList"/>
    <dgm:cxn modelId="{B691FEC5-D92C-4519-AEFA-8FA83D0F7F96}" type="presParOf" srcId="{439E6530-03D7-46C4-A30B-3A1C2D879846}" destId="{C2DD39DF-5F10-4F87-A3EE-AE92BDFB797D}" srcOrd="8" destOrd="0" presId="urn:microsoft.com/office/officeart/2018/2/layout/IconVerticalSolidList"/>
    <dgm:cxn modelId="{4006FA24-26CF-4C22-8097-945EEF94A3D3}" type="presParOf" srcId="{C2DD39DF-5F10-4F87-A3EE-AE92BDFB797D}" destId="{E8778CB6-1E2D-48F0-AA32-1F6315661CE3}" srcOrd="0" destOrd="0" presId="urn:microsoft.com/office/officeart/2018/2/layout/IconVerticalSolidList"/>
    <dgm:cxn modelId="{6BE2AECB-7F4D-4900-9ED6-0E68A835D30D}" type="presParOf" srcId="{C2DD39DF-5F10-4F87-A3EE-AE92BDFB797D}" destId="{D3D6C264-0832-4AC0-82D1-C465E0C919B2}" srcOrd="1" destOrd="0" presId="urn:microsoft.com/office/officeart/2018/2/layout/IconVerticalSolidList"/>
    <dgm:cxn modelId="{E21053FC-6448-4F19-A7F9-CB31EBF0CD28}" type="presParOf" srcId="{C2DD39DF-5F10-4F87-A3EE-AE92BDFB797D}" destId="{34ABF65C-D95A-4690-9908-307BA29BDC31}" srcOrd="2" destOrd="0" presId="urn:microsoft.com/office/officeart/2018/2/layout/IconVerticalSolidList"/>
    <dgm:cxn modelId="{1431BDEF-ECD3-4477-897F-6EE6E9637FF3}" type="presParOf" srcId="{C2DD39DF-5F10-4F87-A3EE-AE92BDFB797D}" destId="{5E2411C0-D029-45D0-A334-A518E83100DF}" srcOrd="3" destOrd="0" presId="urn:microsoft.com/office/officeart/2018/2/layout/IconVerticalSolidList"/>
    <dgm:cxn modelId="{2E15F1A6-009A-4E06-9D23-A1DA2AA0DBCE}" type="presParOf" srcId="{439E6530-03D7-46C4-A30B-3A1C2D879846}" destId="{BE640808-EDD5-47D5-AF1A-39C75DF2490C}" srcOrd="9" destOrd="0" presId="urn:microsoft.com/office/officeart/2018/2/layout/IconVerticalSolidList"/>
    <dgm:cxn modelId="{8387021D-0BEA-4C39-9BBB-C064293FC576}" type="presParOf" srcId="{439E6530-03D7-46C4-A30B-3A1C2D879846}" destId="{E3493B0D-792B-40FB-B0F8-D8A427958BE0}" srcOrd="10" destOrd="0" presId="urn:microsoft.com/office/officeart/2018/2/layout/IconVerticalSolidList"/>
    <dgm:cxn modelId="{C56959A2-8545-48F8-8F15-9963AC4245E7}" type="presParOf" srcId="{E3493B0D-792B-40FB-B0F8-D8A427958BE0}" destId="{358C5235-2929-4302-9A8E-389BDCD4D32B}" srcOrd="0" destOrd="0" presId="urn:microsoft.com/office/officeart/2018/2/layout/IconVerticalSolidList"/>
    <dgm:cxn modelId="{65A2DA3D-E269-460B-906B-F244F3BE6993}" type="presParOf" srcId="{E3493B0D-792B-40FB-B0F8-D8A427958BE0}" destId="{12DAD484-3365-4D7C-A3B5-623E3CD2E94E}" srcOrd="1" destOrd="0" presId="urn:microsoft.com/office/officeart/2018/2/layout/IconVerticalSolidList"/>
    <dgm:cxn modelId="{79351616-A3BB-4A05-A9A3-358E823B280B}" type="presParOf" srcId="{E3493B0D-792B-40FB-B0F8-D8A427958BE0}" destId="{280B2DE5-20BD-4C3F-B5B4-9E77FBD86BFA}" srcOrd="2" destOrd="0" presId="urn:microsoft.com/office/officeart/2018/2/layout/IconVerticalSolidList"/>
    <dgm:cxn modelId="{D0DDE8BB-7BAA-47D8-A42A-3C318A25DCF2}" type="presParOf" srcId="{E3493B0D-792B-40FB-B0F8-D8A427958BE0}" destId="{1F60E388-8A49-4CA4-970B-772D438FD119}" srcOrd="3" destOrd="0" presId="urn:microsoft.com/office/officeart/2018/2/layout/IconVerticalSolidList"/>
    <dgm:cxn modelId="{2F73E45D-7627-4312-A3EE-988F1662DDE1}" type="presParOf" srcId="{439E6530-03D7-46C4-A30B-3A1C2D879846}" destId="{4C35F78F-C1AA-417F-A6E7-4FBF24917E5C}" srcOrd="11" destOrd="0" presId="urn:microsoft.com/office/officeart/2018/2/layout/IconVerticalSolidList"/>
    <dgm:cxn modelId="{CA7E8FE9-4988-47BD-9080-2DB9C83E81A5}" type="presParOf" srcId="{439E6530-03D7-46C4-A30B-3A1C2D879846}" destId="{2B8CF709-E748-45D5-A492-C030F9C3888A}" srcOrd="12" destOrd="0" presId="urn:microsoft.com/office/officeart/2018/2/layout/IconVerticalSolidList"/>
    <dgm:cxn modelId="{CE29FDFB-55A7-4F1E-A8FD-1D853CA1A852}" type="presParOf" srcId="{2B8CF709-E748-45D5-A492-C030F9C3888A}" destId="{EAB9F2EB-5FD0-4ADC-9D86-1875FA7194F2}" srcOrd="0" destOrd="0" presId="urn:microsoft.com/office/officeart/2018/2/layout/IconVerticalSolidList"/>
    <dgm:cxn modelId="{4B6C29EE-BB79-4F38-8F61-88A7A49DC622}" type="presParOf" srcId="{2B8CF709-E748-45D5-A492-C030F9C3888A}" destId="{6CC4F622-20C5-49D7-900C-096BB97DA61A}" srcOrd="1" destOrd="0" presId="urn:microsoft.com/office/officeart/2018/2/layout/IconVerticalSolidList"/>
    <dgm:cxn modelId="{5108286D-4CC2-48C3-A2C1-60E285C2131C}" type="presParOf" srcId="{2B8CF709-E748-45D5-A492-C030F9C3888A}" destId="{0DDF30B1-2A54-4CA6-AD1D-5CD0C11175F0}" srcOrd="2" destOrd="0" presId="urn:microsoft.com/office/officeart/2018/2/layout/IconVerticalSolidList"/>
    <dgm:cxn modelId="{BCD3FB9B-CC25-46E6-96B2-E16B4C7DFB30}" type="presParOf" srcId="{2B8CF709-E748-45D5-A492-C030F9C3888A}" destId="{1B89E95A-D50A-43D1-8A09-C4DF9DEBA92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55052-F7C0-324A-9B3C-E2F087CA237C}">
      <dsp:nvSpPr>
        <dsp:cNvPr id="0" name=""/>
        <dsp:cNvSpPr/>
      </dsp:nvSpPr>
      <dsp:spPr>
        <a:xfrm>
          <a:off x="0" y="4793022"/>
          <a:ext cx="7003777" cy="10485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Forums, Social media, Websites that have subject matter authority</a:t>
          </a:r>
          <a:endParaRPr lang="en-US" sz="1600" kern="1200"/>
        </a:p>
      </dsp:txBody>
      <dsp:txXfrm>
        <a:off x="0" y="4793022"/>
        <a:ext cx="7003777" cy="566241"/>
      </dsp:txXfrm>
    </dsp:sp>
    <dsp:sp modelId="{F3A4DE09-2316-304B-8E24-F773957E139F}">
      <dsp:nvSpPr>
        <dsp:cNvPr id="0" name=""/>
        <dsp:cNvSpPr/>
      </dsp:nvSpPr>
      <dsp:spPr>
        <a:xfrm>
          <a:off x="854" y="5338292"/>
          <a:ext cx="1400413" cy="48235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So, you must think carefully, what problem am I solving?</a:t>
          </a:r>
        </a:p>
      </dsp:txBody>
      <dsp:txXfrm>
        <a:off x="854" y="5338292"/>
        <a:ext cx="1400413" cy="482354"/>
      </dsp:txXfrm>
    </dsp:sp>
    <dsp:sp modelId="{ED4336A6-8E64-CB44-B028-23EB286F36D5}">
      <dsp:nvSpPr>
        <dsp:cNvPr id="0" name=""/>
        <dsp:cNvSpPr/>
      </dsp:nvSpPr>
      <dsp:spPr>
        <a:xfrm>
          <a:off x="1401268" y="5338292"/>
          <a:ext cx="1400413" cy="482354"/>
        </a:xfrm>
        <a:prstGeom prst="rect">
          <a:avLst/>
        </a:prstGeom>
        <a:solidFill>
          <a:schemeClr val="accent2">
            <a:tint val="40000"/>
            <a:alpha val="90000"/>
            <a:hueOff val="1344753"/>
            <a:satOff val="187"/>
            <a:lumOff val="-66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344753"/>
              <a:satOff val="187"/>
              <a:lumOff val="-6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What keywords would someone search for to find the answer?</a:t>
          </a:r>
        </a:p>
      </dsp:txBody>
      <dsp:txXfrm>
        <a:off x="1401268" y="5338292"/>
        <a:ext cx="1400413" cy="482354"/>
      </dsp:txXfrm>
    </dsp:sp>
    <dsp:sp modelId="{9C629F2F-A0CC-7643-A83D-6A4D2E92B7D5}">
      <dsp:nvSpPr>
        <dsp:cNvPr id="0" name=""/>
        <dsp:cNvSpPr/>
      </dsp:nvSpPr>
      <dsp:spPr>
        <a:xfrm>
          <a:off x="2801681" y="5338292"/>
          <a:ext cx="1400413" cy="482354"/>
        </a:xfrm>
        <a:prstGeom prst="rect">
          <a:avLst/>
        </a:prstGeom>
        <a:solidFill>
          <a:schemeClr val="accent2">
            <a:tint val="40000"/>
            <a:alpha val="90000"/>
            <a:hueOff val="2689506"/>
            <a:satOff val="374"/>
            <a:lumOff val="-132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689506"/>
              <a:satOff val="374"/>
              <a:lumOff val="-13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Where would they look?</a:t>
          </a:r>
        </a:p>
      </dsp:txBody>
      <dsp:txXfrm>
        <a:off x="2801681" y="5338292"/>
        <a:ext cx="1400413" cy="482354"/>
      </dsp:txXfrm>
    </dsp:sp>
    <dsp:sp modelId="{76DEF511-8492-E84F-9800-87E2D9959C10}">
      <dsp:nvSpPr>
        <dsp:cNvPr id="0" name=""/>
        <dsp:cNvSpPr/>
      </dsp:nvSpPr>
      <dsp:spPr>
        <a:xfrm>
          <a:off x="4202095" y="5338292"/>
          <a:ext cx="1400413" cy="482354"/>
        </a:xfrm>
        <a:prstGeom prst="rect">
          <a:avLst/>
        </a:prstGeom>
        <a:solidFill>
          <a:schemeClr val="accent2">
            <a:tint val="40000"/>
            <a:alpha val="90000"/>
            <a:hueOff val="4034258"/>
            <a:satOff val="561"/>
            <a:lumOff val="-19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034258"/>
              <a:satOff val="561"/>
              <a:lumOff val="-19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Then start to prepare your content “that educates” them towards “how to get the answer”</a:t>
          </a:r>
        </a:p>
      </dsp:txBody>
      <dsp:txXfrm>
        <a:off x="4202095" y="5338292"/>
        <a:ext cx="1400413" cy="482354"/>
      </dsp:txXfrm>
    </dsp:sp>
    <dsp:sp modelId="{ACA92A43-5BBF-AB44-911B-36C293339662}">
      <dsp:nvSpPr>
        <dsp:cNvPr id="0" name=""/>
        <dsp:cNvSpPr/>
      </dsp:nvSpPr>
      <dsp:spPr>
        <a:xfrm>
          <a:off x="5602508" y="5338292"/>
          <a:ext cx="1400413" cy="482354"/>
        </a:xfrm>
        <a:prstGeom prst="rect">
          <a:avLst/>
        </a:prstGeom>
        <a:solidFill>
          <a:schemeClr val="accent2">
            <a:tint val="40000"/>
            <a:alpha val="90000"/>
            <a:hueOff val="5379012"/>
            <a:satOff val="748"/>
            <a:lumOff val="-264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5379012"/>
              <a:satOff val="748"/>
              <a:lumOff val="-26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The secret DO NOT SELL, “educate them, towards the answer”       </a:t>
          </a:r>
        </a:p>
      </dsp:txBody>
      <dsp:txXfrm>
        <a:off x="5602508" y="5338292"/>
        <a:ext cx="1400413" cy="482354"/>
      </dsp:txXfrm>
    </dsp:sp>
    <dsp:sp modelId="{32C355EB-8712-A04E-8AD4-25CAB9C2CD55}">
      <dsp:nvSpPr>
        <dsp:cNvPr id="0" name=""/>
        <dsp:cNvSpPr/>
      </dsp:nvSpPr>
      <dsp:spPr>
        <a:xfrm rot="10800000">
          <a:off x="0" y="3196010"/>
          <a:ext cx="7003777" cy="1612740"/>
        </a:xfrm>
        <a:prstGeom prst="upArrowCallout">
          <a:avLst/>
        </a:prstGeom>
        <a:solidFill>
          <a:schemeClr val="accent2">
            <a:hueOff val="3195565"/>
            <a:satOff val="10438"/>
            <a:lumOff val="-88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People learn off folk they trust, where they normally learn.</a:t>
          </a:r>
        </a:p>
      </dsp:txBody>
      <dsp:txXfrm rot="10800000">
        <a:off x="0" y="3196010"/>
        <a:ext cx="7003777" cy="1047910"/>
      </dsp:txXfrm>
    </dsp:sp>
    <dsp:sp modelId="{49D51DFE-8BC9-1846-A611-DC267949EF26}">
      <dsp:nvSpPr>
        <dsp:cNvPr id="0" name=""/>
        <dsp:cNvSpPr/>
      </dsp:nvSpPr>
      <dsp:spPr>
        <a:xfrm rot="10800000">
          <a:off x="0" y="1598998"/>
          <a:ext cx="7003777" cy="1612740"/>
        </a:xfrm>
        <a:prstGeom prst="upArrowCallout">
          <a:avLst/>
        </a:prstGeom>
        <a:solidFill>
          <a:schemeClr val="accent2">
            <a:hueOff val="6391131"/>
            <a:satOff val="20875"/>
            <a:lumOff val="-177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Why?</a:t>
          </a:r>
        </a:p>
      </dsp:txBody>
      <dsp:txXfrm rot="-10800000">
        <a:off x="0" y="1598998"/>
        <a:ext cx="7003777" cy="566072"/>
      </dsp:txXfrm>
    </dsp:sp>
    <dsp:sp modelId="{6C518A1E-537A-9440-995C-71563EAF6D31}">
      <dsp:nvSpPr>
        <dsp:cNvPr id="0" name=""/>
        <dsp:cNvSpPr/>
      </dsp:nvSpPr>
      <dsp:spPr>
        <a:xfrm>
          <a:off x="3419" y="2165070"/>
          <a:ext cx="2332312" cy="482209"/>
        </a:xfrm>
        <a:prstGeom prst="rect">
          <a:avLst/>
        </a:prstGeom>
        <a:solidFill>
          <a:schemeClr val="accent2">
            <a:tint val="40000"/>
            <a:alpha val="90000"/>
            <a:hueOff val="6723764"/>
            <a:satOff val="935"/>
            <a:lumOff val="-330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6723764"/>
              <a:satOff val="935"/>
              <a:lumOff val="-33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If you are not on the first page of Google </a:t>
          </a:r>
        </a:p>
      </dsp:txBody>
      <dsp:txXfrm>
        <a:off x="3419" y="2165070"/>
        <a:ext cx="2332312" cy="482209"/>
      </dsp:txXfrm>
    </dsp:sp>
    <dsp:sp modelId="{513B2CFA-72EF-5843-AAB8-12972E271387}">
      <dsp:nvSpPr>
        <dsp:cNvPr id="0" name=""/>
        <dsp:cNvSpPr/>
      </dsp:nvSpPr>
      <dsp:spPr>
        <a:xfrm>
          <a:off x="2335732" y="2165070"/>
          <a:ext cx="2332312" cy="482209"/>
        </a:xfrm>
        <a:prstGeom prst="rect">
          <a:avLst/>
        </a:prstGeom>
        <a:solidFill>
          <a:schemeClr val="accent2">
            <a:tint val="40000"/>
            <a:alpha val="90000"/>
            <a:hueOff val="8068517"/>
            <a:satOff val="1122"/>
            <a:lumOff val="-39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8068517"/>
              <a:satOff val="1122"/>
              <a:lumOff val="-39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If you are not ranked in the Top 3 Organic returns </a:t>
          </a:r>
        </a:p>
      </dsp:txBody>
      <dsp:txXfrm>
        <a:off x="2335732" y="2165070"/>
        <a:ext cx="2332312" cy="482209"/>
      </dsp:txXfrm>
    </dsp:sp>
    <dsp:sp modelId="{291E56DE-40F6-444D-8D48-B63A59DA84BA}">
      <dsp:nvSpPr>
        <dsp:cNvPr id="0" name=""/>
        <dsp:cNvSpPr/>
      </dsp:nvSpPr>
      <dsp:spPr>
        <a:xfrm>
          <a:off x="4668044" y="2165070"/>
          <a:ext cx="2332312" cy="482209"/>
        </a:xfrm>
        <a:prstGeom prst="rect">
          <a:avLst/>
        </a:prstGeom>
        <a:solidFill>
          <a:schemeClr val="accent2">
            <a:tint val="40000"/>
            <a:alpha val="90000"/>
            <a:hueOff val="9413270"/>
            <a:satOff val="1309"/>
            <a:lumOff val="-463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413270"/>
              <a:satOff val="1309"/>
              <a:lumOff val="-46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They probably will not find your website</a:t>
          </a:r>
        </a:p>
      </dsp:txBody>
      <dsp:txXfrm>
        <a:off x="4668044" y="2165070"/>
        <a:ext cx="2332312" cy="482209"/>
      </dsp:txXfrm>
    </dsp:sp>
    <dsp:sp modelId="{D42FBF48-1AEB-C447-8DDF-1FA1830F1342}">
      <dsp:nvSpPr>
        <dsp:cNvPr id="0" name=""/>
        <dsp:cNvSpPr/>
      </dsp:nvSpPr>
      <dsp:spPr>
        <a:xfrm rot="10800000">
          <a:off x="0" y="1986"/>
          <a:ext cx="7003777" cy="1612740"/>
        </a:xfrm>
        <a:prstGeom prst="upArrowCallout">
          <a:avLst/>
        </a:prstGeom>
        <a:solidFill>
          <a:schemeClr val="accent2">
            <a:hueOff val="9586696"/>
            <a:satOff val="31313"/>
            <a:lumOff val="-266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Do not assume people come to your website to learn!</a:t>
          </a:r>
        </a:p>
      </dsp:txBody>
      <dsp:txXfrm rot="10800000">
        <a:off x="0" y="1986"/>
        <a:ext cx="7003777" cy="10479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9F720-FEEE-40E9-A1D9-0A32F212C8C0}">
      <dsp:nvSpPr>
        <dsp:cNvPr id="0" name=""/>
        <dsp:cNvSpPr/>
      </dsp:nvSpPr>
      <dsp:spPr>
        <a:xfrm>
          <a:off x="0" y="2168"/>
          <a:ext cx="7843694" cy="10138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E6CC33-2656-4D08-882C-9310D30EFF71}">
      <dsp:nvSpPr>
        <dsp:cNvPr id="0" name=""/>
        <dsp:cNvSpPr/>
      </dsp:nvSpPr>
      <dsp:spPr>
        <a:xfrm>
          <a:off x="306690" y="230285"/>
          <a:ext cx="557619" cy="5576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25A5EF-5C39-46C0-AB2D-183C2A94F4E6}">
      <dsp:nvSpPr>
        <dsp:cNvPr id="0" name=""/>
        <dsp:cNvSpPr/>
      </dsp:nvSpPr>
      <dsp:spPr>
        <a:xfrm>
          <a:off x="1171001" y="2168"/>
          <a:ext cx="6671548" cy="1013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00" tIns="107300" rIns="107300" bIns="10730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How to start learning to organize content</a:t>
          </a:r>
        </a:p>
      </dsp:txBody>
      <dsp:txXfrm>
        <a:off x="1171001" y="2168"/>
        <a:ext cx="6671548" cy="1013853"/>
      </dsp:txXfrm>
    </dsp:sp>
    <dsp:sp modelId="{2D67212F-854F-4893-B786-D1D569F3ECA2}">
      <dsp:nvSpPr>
        <dsp:cNvPr id="0" name=""/>
        <dsp:cNvSpPr/>
      </dsp:nvSpPr>
      <dsp:spPr>
        <a:xfrm>
          <a:off x="0" y="1269485"/>
          <a:ext cx="7843694" cy="10138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CE35BF-9105-4488-8DE9-F5D61B94CAF2}">
      <dsp:nvSpPr>
        <dsp:cNvPr id="0" name=""/>
        <dsp:cNvSpPr/>
      </dsp:nvSpPr>
      <dsp:spPr>
        <a:xfrm>
          <a:off x="306690" y="1497602"/>
          <a:ext cx="557619" cy="5576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C532E0-59DD-4C53-A0A9-B06BB5BB7096}">
      <dsp:nvSpPr>
        <dsp:cNvPr id="0" name=""/>
        <dsp:cNvSpPr/>
      </dsp:nvSpPr>
      <dsp:spPr>
        <a:xfrm>
          <a:off x="1171001" y="1269485"/>
          <a:ext cx="3529662" cy="1013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00" tIns="107300" rIns="107300" bIns="10730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Step 1 – buy a 1-month subscription to SERanking / SEMRush</a:t>
          </a:r>
          <a:endParaRPr lang="en-US" sz="1700" kern="1200"/>
        </a:p>
      </dsp:txBody>
      <dsp:txXfrm>
        <a:off x="1171001" y="1269485"/>
        <a:ext cx="3529662" cy="1013853"/>
      </dsp:txXfrm>
    </dsp:sp>
    <dsp:sp modelId="{2E34B3DE-D4AD-4544-97AB-53873212B980}">
      <dsp:nvSpPr>
        <dsp:cNvPr id="0" name=""/>
        <dsp:cNvSpPr/>
      </dsp:nvSpPr>
      <dsp:spPr>
        <a:xfrm>
          <a:off x="4700663" y="1269485"/>
          <a:ext cx="3141886" cy="1013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00" tIns="107300" rIns="107300" bIns="107300" numCol="1" spcCol="1270" anchor="ctr" anchorCtr="0">
          <a:noAutofit/>
        </a:bodyPr>
        <a:lstStyle/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Cost £30-40</a:t>
          </a:r>
          <a:r>
            <a:rPr lang="en-US" sz="1000" kern="1200" dirty="0"/>
            <a:t> this will enable you to start researching “the challenge”</a:t>
          </a:r>
        </a:p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What Challenge?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The challenge of getting people to your website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The challenge of generating traffic </a:t>
          </a:r>
        </a:p>
      </dsp:txBody>
      <dsp:txXfrm>
        <a:off x="4700663" y="1269485"/>
        <a:ext cx="3141886" cy="1013853"/>
      </dsp:txXfrm>
    </dsp:sp>
    <dsp:sp modelId="{24E633B0-138A-4366-9BC7-0E3DC0BD8AA8}">
      <dsp:nvSpPr>
        <dsp:cNvPr id="0" name=""/>
        <dsp:cNvSpPr/>
      </dsp:nvSpPr>
      <dsp:spPr>
        <a:xfrm>
          <a:off x="0" y="2536802"/>
          <a:ext cx="7843694" cy="10138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08EB52-8938-4FAB-90D5-95650B598614}">
      <dsp:nvSpPr>
        <dsp:cNvPr id="0" name=""/>
        <dsp:cNvSpPr/>
      </dsp:nvSpPr>
      <dsp:spPr>
        <a:xfrm>
          <a:off x="306690" y="2764919"/>
          <a:ext cx="557619" cy="5576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212194-21C7-4814-AF09-A29B7A2E2D0B}">
      <dsp:nvSpPr>
        <dsp:cNvPr id="0" name=""/>
        <dsp:cNvSpPr/>
      </dsp:nvSpPr>
      <dsp:spPr>
        <a:xfrm>
          <a:off x="1171001" y="2536802"/>
          <a:ext cx="3529662" cy="1013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00" tIns="107300" rIns="107300" bIns="10730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Step 2 – open Google Chrome, Top right switch to “incognito mode” </a:t>
          </a:r>
          <a:endParaRPr lang="en-US" sz="1700" kern="1200"/>
        </a:p>
      </dsp:txBody>
      <dsp:txXfrm>
        <a:off x="1171001" y="2536802"/>
        <a:ext cx="3529662" cy="1013853"/>
      </dsp:txXfrm>
    </dsp:sp>
    <dsp:sp modelId="{606425E5-3A90-4089-8924-EAEF6A85E35F}">
      <dsp:nvSpPr>
        <dsp:cNvPr id="0" name=""/>
        <dsp:cNvSpPr/>
      </dsp:nvSpPr>
      <dsp:spPr>
        <a:xfrm>
          <a:off x="4700663" y="2536802"/>
          <a:ext cx="3141886" cy="1013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00" tIns="107300" rIns="107300" bIns="107300" numCol="1" spcCol="1270" anchor="ctr" anchorCtr="0">
          <a:noAutofit/>
        </a:bodyPr>
        <a:lstStyle/>
        <a:p>
          <a:pPr marL="0" lvl="0" indent="0" algn="l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Why? This remove cookies in your PC/ Laptop from influencing your searches </a:t>
          </a:r>
        </a:p>
        <a:p>
          <a:pPr marL="0" lvl="0" indent="0" algn="l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Now start to Google “Search terms you think people will search for”</a:t>
          </a:r>
        </a:p>
        <a:p>
          <a:pPr marL="0" lvl="0" indent="0" algn="l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“Under </a:t>
          </a:r>
          <a:r>
            <a:rPr lang="en-US" sz="900" kern="1200" dirty="0" err="1"/>
            <a:t>Armour</a:t>
          </a:r>
          <a:r>
            <a:rPr lang="en-US" sz="900" kern="1200" dirty="0"/>
            <a:t> near me” “Under Amour Deals” “ Under </a:t>
          </a:r>
          <a:r>
            <a:rPr lang="en-US" sz="900" kern="1200" dirty="0" err="1"/>
            <a:t>Armour</a:t>
          </a:r>
          <a:r>
            <a:rPr lang="en-US" sz="900" kern="1200" dirty="0"/>
            <a:t> Golf Tops”          </a:t>
          </a:r>
        </a:p>
      </dsp:txBody>
      <dsp:txXfrm>
        <a:off x="4700663" y="2536802"/>
        <a:ext cx="3141886" cy="10138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B73A5-B032-48EE-978D-40DCC7E9364D}">
      <dsp:nvSpPr>
        <dsp:cNvPr id="0" name=""/>
        <dsp:cNvSpPr/>
      </dsp:nvSpPr>
      <dsp:spPr>
        <a:xfrm>
          <a:off x="0" y="713"/>
          <a:ext cx="7003777" cy="5991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91B7B2-3EF9-45A7-B392-7853DB54C78D}">
      <dsp:nvSpPr>
        <dsp:cNvPr id="0" name=""/>
        <dsp:cNvSpPr/>
      </dsp:nvSpPr>
      <dsp:spPr>
        <a:xfrm>
          <a:off x="181257" y="135532"/>
          <a:ext cx="329558" cy="3295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F8240E-5D97-4E14-AAD1-0B8604B965F5}">
      <dsp:nvSpPr>
        <dsp:cNvPr id="0" name=""/>
        <dsp:cNvSpPr/>
      </dsp:nvSpPr>
      <dsp:spPr>
        <a:xfrm>
          <a:off x="692073" y="713"/>
          <a:ext cx="6311703" cy="599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15" tIns="63415" rIns="63415" bIns="6341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Research what keywords Rank</a:t>
          </a:r>
        </a:p>
      </dsp:txBody>
      <dsp:txXfrm>
        <a:off x="692073" y="713"/>
        <a:ext cx="6311703" cy="599197"/>
      </dsp:txXfrm>
    </dsp:sp>
    <dsp:sp modelId="{F5A673DE-322B-4284-B611-D4E1E60FA5E0}">
      <dsp:nvSpPr>
        <dsp:cNvPr id="0" name=""/>
        <dsp:cNvSpPr/>
      </dsp:nvSpPr>
      <dsp:spPr>
        <a:xfrm>
          <a:off x="0" y="749710"/>
          <a:ext cx="7003777" cy="5991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1D9366-03BC-417F-B8BE-A6DE23592092}">
      <dsp:nvSpPr>
        <dsp:cNvPr id="0" name=""/>
        <dsp:cNvSpPr/>
      </dsp:nvSpPr>
      <dsp:spPr>
        <a:xfrm>
          <a:off x="181257" y="884530"/>
          <a:ext cx="329558" cy="3295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914006-193A-4297-9719-CB8C77752202}">
      <dsp:nvSpPr>
        <dsp:cNvPr id="0" name=""/>
        <dsp:cNvSpPr/>
      </dsp:nvSpPr>
      <dsp:spPr>
        <a:xfrm>
          <a:off x="692073" y="749710"/>
          <a:ext cx="6311703" cy="599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15" tIns="63415" rIns="63415" bIns="6341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Research competition </a:t>
          </a:r>
        </a:p>
      </dsp:txBody>
      <dsp:txXfrm>
        <a:off x="692073" y="749710"/>
        <a:ext cx="6311703" cy="599197"/>
      </dsp:txXfrm>
    </dsp:sp>
    <dsp:sp modelId="{6B656D41-BBCB-4EE5-BE39-6A2BF22E5822}">
      <dsp:nvSpPr>
        <dsp:cNvPr id="0" name=""/>
        <dsp:cNvSpPr/>
      </dsp:nvSpPr>
      <dsp:spPr>
        <a:xfrm>
          <a:off x="0" y="1498707"/>
          <a:ext cx="7003777" cy="5991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2CB2C0-18F1-44A6-B67F-B9063019116C}">
      <dsp:nvSpPr>
        <dsp:cNvPr id="0" name=""/>
        <dsp:cNvSpPr/>
      </dsp:nvSpPr>
      <dsp:spPr>
        <a:xfrm>
          <a:off x="181257" y="1633527"/>
          <a:ext cx="329558" cy="32955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4F1D8-BBB4-4951-8CBF-21B588E19A29}">
      <dsp:nvSpPr>
        <dsp:cNvPr id="0" name=""/>
        <dsp:cNvSpPr/>
      </dsp:nvSpPr>
      <dsp:spPr>
        <a:xfrm>
          <a:off x="692073" y="1498707"/>
          <a:ext cx="6311703" cy="599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15" tIns="63415" rIns="63415" bIns="6341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What terms they rank for </a:t>
          </a:r>
        </a:p>
      </dsp:txBody>
      <dsp:txXfrm>
        <a:off x="692073" y="1498707"/>
        <a:ext cx="6311703" cy="599197"/>
      </dsp:txXfrm>
    </dsp:sp>
    <dsp:sp modelId="{305E7BED-9E29-495D-8A1D-C79100F0504E}">
      <dsp:nvSpPr>
        <dsp:cNvPr id="0" name=""/>
        <dsp:cNvSpPr/>
      </dsp:nvSpPr>
      <dsp:spPr>
        <a:xfrm>
          <a:off x="0" y="2247704"/>
          <a:ext cx="7003777" cy="5991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566363-555F-4097-8592-8ECFD2FF841A}">
      <dsp:nvSpPr>
        <dsp:cNvPr id="0" name=""/>
        <dsp:cNvSpPr/>
      </dsp:nvSpPr>
      <dsp:spPr>
        <a:xfrm>
          <a:off x="181257" y="2382524"/>
          <a:ext cx="329558" cy="32955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AF3071-0798-4AB7-9A97-219E20682745}">
      <dsp:nvSpPr>
        <dsp:cNvPr id="0" name=""/>
        <dsp:cNvSpPr/>
      </dsp:nvSpPr>
      <dsp:spPr>
        <a:xfrm>
          <a:off x="692073" y="2247704"/>
          <a:ext cx="6311703" cy="599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15" tIns="63415" rIns="63415" bIns="6341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What problem statements they address </a:t>
          </a:r>
        </a:p>
      </dsp:txBody>
      <dsp:txXfrm>
        <a:off x="692073" y="2247704"/>
        <a:ext cx="6311703" cy="599197"/>
      </dsp:txXfrm>
    </dsp:sp>
    <dsp:sp modelId="{88CBC4FB-B058-4784-A600-EAEE9F0F79CB}">
      <dsp:nvSpPr>
        <dsp:cNvPr id="0" name=""/>
        <dsp:cNvSpPr/>
      </dsp:nvSpPr>
      <dsp:spPr>
        <a:xfrm>
          <a:off x="0" y="2996702"/>
          <a:ext cx="7003777" cy="5991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A7754E-E3B5-440E-A590-501B7B1BFA97}">
      <dsp:nvSpPr>
        <dsp:cNvPr id="0" name=""/>
        <dsp:cNvSpPr/>
      </dsp:nvSpPr>
      <dsp:spPr>
        <a:xfrm>
          <a:off x="181257" y="3131521"/>
          <a:ext cx="329558" cy="32955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003293-7E31-4E1E-B2E0-B0010586FA8A}">
      <dsp:nvSpPr>
        <dsp:cNvPr id="0" name=""/>
        <dsp:cNvSpPr/>
      </dsp:nvSpPr>
      <dsp:spPr>
        <a:xfrm>
          <a:off x="692073" y="2996702"/>
          <a:ext cx="6311703" cy="599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15" tIns="63415" rIns="63415" bIns="6341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How hard it is going to be to rank – see keyword difficulty</a:t>
          </a:r>
        </a:p>
      </dsp:txBody>
      <dsp:txXfrm>
        <a:off x="692073" y="2996702"/>
        <a:ext cx="6311703" cy="599197"/>
      </dsp:txXfrm>
    </dsp:sp>
    <dsp:sp modelId="{C5FECCBC-DBED-4FAB-8DE4-CC115A77AA1D}">
      <dsp:nvSpPr>
        <dsp:cNvPr id="0" name=""/>
        <dsp:cNvSpPr/>
      </dsp:nvSpPr>
      <dsp:spPr>
        <a:xfrm>
          <a:off x="0" y="3745699"/>
          <a:ext cx="7003777" cy="5991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AFC5C-0362-4284-B93D-BEB83D3FBEF6}">
      <dsp:nvSpPr>
        <dsp:cNvPr id="0" name=""/>
        <dsp:cNvSpPr/>
      </dsp:nvSpPr>
      <dsp:spPr>
        <a:xfrm>
          <a:off x="181257" y="3880518"/>
          <a:ext cx="329558" cy="32955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B913A-D8F8-424C-BC2E-6F3D35AFA637}">
      <dsp:nvSpPr>
        <dsp:cNvPr id="0" name=""/>
        <dsp:cNvSpPr/>
      </dsp:nvSpPr>
      <dsp:spPr>
        <a:xfrm>
          <a:off x="692073" y="3745699"/>
          <a:ext cx="6311703" cy="599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15" tIns="63415" rIns="63415" bIns="6341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What content do we need to produce to educate suspect buyers</a:t>
          </a:r>
        </a:p>
      </dsp:txBody>
      <dsp:txXfrm>
        <a:off x="692073" y="3745699"/>
        <a:ext cx="6311703" cy="599197"/>
      </dsp:txXfrm>
    </dsp:sp>
    <dsp:sp modelId="{DD71C115-2705-42CD-B3F4-28AD0197765C}">
      <dsp:nvSpPr>
        <dsp:cNvPr id="0" name=""/>
        <dsp:cNvSpPr/>
      </dsp:nvSpPr>
      <dsp:spPr>
        <a:xfrm>
          <a:off x="0" y="4494696"/>
          <a:ext cx="7003777" cy="5991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C001D1-9691-4675-8E9D-A5C4C3841CFC}">
      <dsp:nvSpPr>
        <dsp:cNvPr id="0" name=""/>
        <dsp:cNvSpPr/>
      </dsp:nvSpPr>
      <dsp:spPr>
        <a:xfrm>
          <a:off x="181257" y="4629516"/>
          <a:ext cx="329558" cy="329558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0E31C-796D-4CF7-9DC8-AC8134FDFD22}">
      <dsp:nvSpPr>
        <dsp:cNvPr id="0" name=""/>
        <dsp:cNvSpPr/>
      </dsp:nvSpPr>
      <dsp:spPr>
        <a:xfrm>
          <a:off x="692073" y="4494696"/>
          <a:ext cx="6311703" cy="599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15" tIns="63415" rIns="63415" bIns="6341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Where does that content need to go – social media, forums etc</a:t>
          </a:r>
        </a:p>
      </dsp:txBody>
      <dsp:txXfrm>
        <a:off x="692073" y="4494696"/>
        <a:ext cx="6311703" cy="599197"/>
      </dsp:txXfrm>
    </dsp:sp>
    <dsp:sp modelId="{AA817274-25F2-4535-A48F-115E60811135}">
      <dsp:nvSpPr>
        <dsp:cNvPr id="0" name=""/>
        <dsp:cNvSpPr/>
      </dsp:nvSpPr>
      <dsp:spPr>
        <a:xfrm>
          <a:off x="0" y="5243693"/>
          <a:ext cx="7003777" cy="5991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68FA91-EE20-4217-A4B4-9D90D3921D8B}">
      <dsp:nvSpPr>
        <dsp:cNvPr id="0" name=""/>
        <dsp:cNvSpPr/>
      </dsp:nvSpPr>
      <dsp:spPr>
        <a:xfrm>
          <a:off x="181257" y="5378513"/>
          <a:ext cx="329558" cy="329558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9AC5B-F931-498F-86C4-40105892CCF5}">
      <dsp:nvSpPr>
        <dsp:cNvPr id="0" name=""/>
        <dsp:cNvSpPr/>
      </dsp:nvSpPr>
      <dsp:spPr>
        <a:xfrm>
          <a:off x="692073" y="5243693"/>
          <a:ext cx="6311703" cy="599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15" tIns="63415" rIns="63415" bIns="6341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What is the conversion path? </a:t>
          </a:r>
        </a:p>
      </dsp:txBody>
      <dsp:txXfrm>
        <a:off x="692073" y="5243693"/>
        <a:ext cx="6311703" cy="5991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16B9B-BEBD-EA41-9DDE-14CB691A244A}">
      <dsp:nvSpPr>
        <dsp:cNvPr id="0" name=""/>
        <dsp:cNvSpPr/>
      </dsp:nvSpPr>
      <dsp:spPr>
        <a:xfrm>
          <a:off x="0" y="339479"/>
          <a:ext cx="10156531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8A5AB5-E05A-B545-84C5-BD51AC9E409B}">
      <dsp:nvSpPr>
        <dsp:cNvPr id="0" name=""/>
        <dsp:cNvSpPr/>
      </dsp:nvSpPr>
      <dsp:spPr>
        <a:xfrm>
          <a:off x="507826" y="103319"/>
          <a:ext cx="7109571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25" tIns="0" rIns="2687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Go to the competition section in SERanking </a:t>
          </a:r>
        </a:p>
      </dsp:txBody>
      <dsp:txXfrm>
        <a:off x="530883" y="126376"/>
        <a:ext cx="7063457" cy="426206"/>
      </dsp:txXfrm>
    </dsp:sp>
    <dsp:sp modelId="{A3DC4C9B-9E30-2C46-A4C7-3537BB2C84F2}">
      <dsp:nvSpPr>
        <dsp:cNvPr id="0" name=""/>
        <dsp:cNvSpPr/>
      </dsp:nvSpPr>
      <dsp:spPr>
        <a:xfrm>
          <a:off x="0" y="1065239"/>
          <a:ext cx="10156531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AEC879-23EA-AA4E-AB36-03674007C79B}">
      <dsp:nvSpPr>
        <dsp:cNvPr id="0" name=""/>
        <dsp:cNvSpPr/>
      </dsp:nvSpPr>
      <dsp:spPr>
        <a:xfrm>
          <a:off x="507826" y="829079"/>
          <a:ext cx="7109571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25" tIns="0" rIns="2687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Enter the domain names of the competitors</a:t>
          </a:r>
        </a:p>
      </dsp:txBody>
      <dsp:txXfrm>
        <a:off x="530883" y="852136"/>
        <a:ext cx="7063457" cy="426206"/>
      </dsp:txXfrm>
    </dsp:sp>
    <dsp:sp modelId="{31031EFD-D510-E047-A379-123DF8ADCEDE}">
      <dsp:nvSpPr>
        <dsp:cNvPr id="0" name=""/>
        <dsp:cNvSpPr/>
      </dsp:nvSpPr>
      <dsp:spPr>
        <a:xfrm>
          <a:off x="0" y="1790999"/>
          <a:ext cx="10156531" cy="1713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260" tIns="333248" rIns="78826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Where you rank v competition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How hard it is to beat them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How much traffic they get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How much it cost to pay per click (ppc) short term till you rank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How many search words they rank for </a:t>
          </a:r>
        </a:p>
      </dsp:txBody>
      <dsp:txXfrm>
        <a:off x="0" y="1790999"/>
        <a:ext cx="10156531" cy="1713599"/>
      </dsp:txXfrm>
    </dsp:sp>
    <dsp:sp modelId="{D048C933-7578-2042-AE2A-F62A672A355A}">
      <dsp:nvSpPr>
        <dsp:cNvPr id="0" name=""/>
        <dsp:cNvSpPr/>
      </dsp:nvSpPr>
      <dsp:spPr>
        <a:xfrm>
          <a:off x="507826" y="1554839"/>
          <a:ext cx="7109571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25" tIns="0" rIns="2687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You will now learn </a:t>
          </a:r>
        </a:p>
      </dsp:txBody>
      <dsp:txXfrm>
        <a:off x="530883" y="1577896"/>
        <a:ext cx="7063457" cy="426206"/>
      </dsp:txXfrm>
    </dsp:sp>
    <dsp:sp modelId="{84DF340F-55A8-964D-BA2D-A0D15F882929}">
      <dsp:nvSpPr>
        <dsp:cNvPr id="0" name=""/>
        <dsp:cNvSpPr/>
      </dsp:nvSpPr>
      <dsp:spPr>
        <a:xfrm>
          <a:off x="0" y="3827159"/>
          <a:ext cx="10156531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B63A09-8360-4648-91D6-62F5A21EECF9}">
      <dsp:nvSpPr>
        <dsp:cNvPr id="0" name=""/>
        <dsp:cNvSpPr/>
      </dsp:nvSpPr>
      <dsp:spPr>
        <a:xfrm>
          <a:off x="507826" y="3590999"/>
          <a:ext cx="7109571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25" tIns="0" rIns="2687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See the next page for an example</a:t>
          </a:r>
        </a:p>
      </dsp:txBody>
      <dsp:txXfrm>
        <a:off x="530883" y="3614056"/>
        <a:ext cx="7063457" cy="4262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EC28C-BAFD-1342-8180-03A04F295BFD}">
      <dsp:nvSpPr>
        <dsp:cNvPr id="0" name=""/>
        <dsp:cNvSpPr/>
      </dsp:nvSpPr>
      <dsp:spPr>
        <a:xfrm>
          <a:off x="2975" y="632449"/>
          <a:ext cx="2360599" cy="14163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Because you have no traffic </a:t>
          </a:r>
        </a:p>
      </dsp:txBody>
      <dsp:txXfrm>
        <a:off x="2975" y="632449"/>
        <a:ext cx="2360599" cy="1416359"/>
      </dsp:txXfrm>
    </dsp:sp>
    <dsp:sp modelId="{C7D6C8B9-C9FE-AD4C-B2D6-0ABF8627807B}">
      <dsp:nvSpPr>
        <dsp:cNvPr id="0" name=""/>
        <dsp:cNvSpPr/>
      </dsp:nvSpPr>
      <dsp:spPr>
        <a:xfrm>
          <a:off x="2599635" y="632449"/>
          <a:ext cx="2360599" cy="1416359"/>
        </a:xfrm>
        <a:prstGeom prst="rect">
          <a:avLst/>
        </a:prstGeom>
        <a:solidFill>
          <a:schemeClr val="accent5">
            <a:hueOff val="-1673327"/>
            <a:satOff val="6019"/>
            <a:lumOff val="2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No domain authority </a:t>
          </a:r>
        </a:p>
      </dsp:txBody>
      <dsp:txXfrm>
        <a:off x="2599635" y="632449"/>
        <a:ext cx="2360599" cy="1416359"/>
      </dsp:txXfrm>
    </dsp:sp>
    <dsp:sp modelId="{01B48A13-4AA1-1B4B-BC9F-F2F6D0AF0AB2}">
      <dsp:nvSpPr>
        <dsp:cNvPr id="0" name=""/>
        <dsp:cNvSpPr/>
      </dsp:nvSpPr>
      <dsp:spPr>
        <a:xfrm>
          <a:off x="5196295" y="632449"/>
          <a:ext cx="2360599" cy="1416359"/>
        </a:xfrm>
        <a:prstGeom prst="rect">
          <a:avLst/>
        </a:prstGeom>
        <a:solidFill>
          <a:schemeClr val="accent5">
            <a:hueOff val="-3346655"/>
            <a:satOff val="12038"/>
            <a:lumOff val="5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No credibility in Google</a:t>
          </a:r>
        </a:p>
      </dsp:txBody>
      <dsp:txXfrm>
        <a:off x="5196295" y="632449"/>
        <a:ext cx="2360599" cy="1416359"/>
      </dsp:txXfrm>
    </dsp:sp>
    <dsp:sp modelId="{2707A7A0-01D5-4F4F-830B-12BE6E4A87BD}">
      <dsp:nvSpPr>
        <dsp:cNvPr id="0" name=""/>
        <dsp:cNvSpPr/>
      </dsp:nvSpPr>
      <dsp:spPr>
        <a:xfrm>
          <a:off x="7792955" y="632449"/>
          <a:ext cx="2360599" cy="1416359"/>
        </a:xfrm>
        <a:prstGeom prst="rect">
          <a:avLst/>
        </a:prstGeom>
        <a:solidFill>
          <a:schemeClr val="accent5">
            <a:hueOff val="-5019982"/>
            <a:satOff val="18057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No search words that you rank for </a:t>
          </a:r>
        </a:p>
      </dsp:txBody>
      <dsp:txXfrm>
        <a:off x="7792955" y="632449"/>
        <a:ext cx="2360599" cy="1416359"/>
      </dsp:txXfrm>
    </dsp:sp>
    <dsp:sp modelId="{A6A6D8F0-50EA-C443-8401-0FCC6B33DAAC}">
      <dsp:nvSpPr>
        <dsp:cNvPr id="0" name=""/>
        <dsp:cNvSpPr/>
      </dsp:nvSpPr>
      <dsp:spPr>
        <a:xfrm>
          <a:off x="1301305" y="2284869"/>
          <a:ext cx="2360599" cy="1416359"/>
        </a:xfrm>
        <a:prstGeom prst="rect">
          <a:avLst/>
        </a:prstGeom>
        <a:solidFill>
          <a:schemeClr val="accent5">
            <a:hueOff val="-6693310"/>
            <a:satOff val="24077"/>
            <a:lumOff val="10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search words you do rank for have no website traffic</a:t>
          </a:r>
        </a:p>
      </dsp:txBody>
      <dsp:txXfrm>
        <a:off x="1301305" y="2284869"/>
        <a:ext cx="2360599" cy="1416359"/>
      </dsp:txXfrm>
    </dsp:sp>
    <dsp:sp modelId="{9EC51CB3-DA97-654A-811B-245FCD12808D}">
      <dsp:nvSpPr>
        <dsp:cNvPr id="0" name=""/>
        <dsp:cNvSpPr/>
      </dsp:nvSpPr>
      <dsp:spPr>
        <a:xfrm>
          <a:off x="3897965" y="2284869"/>
          <a:ext cx="2360599" cy="1416359"/>
        </a:xfrm>
        <a:prstGeom prst="rect">
          <a:avLst/>
        </a:prstGeom>
        <a:solidFill>
          <a:schemeClr val="accent5">
            <a:hueOff val="-8366636"/>
            <a:satOff val="30096"/>
            <a:lumOff val="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This is where 100% of companies start </a:t>
          </a:r>
        </a:p>
      </dsp:txBody>
      <dsp:txXfrm>
        <a:off x="3897965" y="2284869"/>
        <a:ext cx="2360599" cy="1416359"/>
      </dsp:txXfrm>
    </dsp:sp>
    <dsp:sp modelId="{B56B865B-3F8E-A943-9C12-013B3EAEDB93}">
      <dsp:nvSpPr>
        <dsp:cNvPr id="0" name=""/>
        <dsp:cNvSpPr/>
      </dsp:nvSpPr>
      <dsp:spPr>
        <a:xfrm>
          <a:off x="6494625" y="2284869"/>
          <a:ext cx="2360599" cy="1416359"/>
        </a:xfrm>
        <a:prstGeom prst="rect">
          <a:avLst/>
        </a:prstGeom>
        <a:solidFill>
          <a:schemeClr val="accent5">
            <a:hueOff val="-10039964"/>
            <a:satOff val="36115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This is where 99.9% remain, risking survival on luck!</a:t>
          </a:r>
        </a:p>
      </dsp:txBody>
      <dsp:txXfrm>
        <a:off x="6494625" y="2284869"/>
        <a:ext cx="2360599" cy="14163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8647D-4F22-814A-88FF-29337F84BC62}">
      <dsp:nvSpPr>
        <dsp:cNvPr id="0" name=""/>
        <dsp:cNvSpPr/>
      </dsp:nvSpPr>
      <dsp:spPr>
        <a:xfrm>
          <a:off x="0" y="1240203"/>
          <a:ext cx="5626542" cy="15590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Fail to plan</a:t>
          </a:r>
        </a:p>
      </dsp:txBody>
      <dsp:txXfrm>
        <a:off x="76105" y="1316308"/>
        <a:ext cx="5474332" cy="1406815"/>
      </dsp:txXfrm>
    </dsp:sp>
    <dsp:sp modelId="{04C3EA5F-5B99-4A45-BE7B-3F8F452AD5AD}">
      <dsp:nvSpPr>
        <dsp:cNvPr id="0" name=""/>
        <dsp:cNvSpPr/>
      </dsp:nvSpPr>
      <dsp:spPr>
        <a:xfrm>
          <a:off x="0" y="2986429"/>
          <a:ext cx="5626542" cy="1559025"/>
        </a:xfrm>
        <a:prstGeom prst="roundRect">
          <a:avLst/>
        </a:prstGeom>
        <a:solidFill>
          <a:schemeClr val="accent2">
            <a:hueOff val="9586696"/>
            <a:satOff val="31313"/>
            <a:lumOff val="-266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Plan to fail </a:t>
          </a:r>
        </a:p>
      </dsp:txBody>
      <dsp:txXfrm>
        <a:off x="76105" y="3062534"/>
        <a:ext cx="5474332" cy="14068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657E4-824A-3248-9444-09B55DBA8648}">
      <dsp:nvSpPr>
        <dsp:cNvPr id="0" name=""/>
        <dsp:cNvSpPr/>
      </dsp:nvSpPr>
      <dsp:spPr>
        <a:xfrm>
          <a:off x="424139" y="2129"/>
          <a:ext cx="2164709" cy="12988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 have a poor stance – could easily be identified “with a free 15-minute diagnostic session”  </a:t>
          </a:r>
        </a:p>
      </dsp:txBody>
      <dsp:txXfrm>
        <a:off x="424139" y="2129"/>
        <a:ext cx="2164709" cy="1298825"/>
      </dsp:txXfrm>
    </dsp:sp>
    <dsp:sp modelId="{62A1F6B4-9AC9-B74B-8FAD-489A93BC8F30}">
      <dsp:nvSpPr>
        <dsp:cNvPr id="0" name=""/>
        <dsp:cNvSpPr/>
      </dsp:nvSpPr>
      <dsp:spPr>
        <a:xfrm>
          <a:off x="2805320" y="2129"/>
          <a:ext cx="2164709" cy="1298825"/>
        </a:xfrm>
        <a:prstGeom prst="rect">
          <a:avLst/>
        </a:prstGeom>
        <a:solidFill>
          <a:schemeClr val="accent5">
            <a:hueOff val="-1003996"/>
            <a:satOff val="3612"/>
            <a:lumOff val="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Question </a:t>
          </a:r>
        </a:p>
      </dsp:txBody>
      <dsp:txXfrm>
        <a:off x="2805320" y="2129"/>
        <a:ext cx="2164709" cy="1298825"/>
      </dsp:txXfrm>
    </dsp:sp>
    <dsp:sp modelId="{9B99DA1D-274A-CC44-95EA-1C26D95221A0}">
      <dsp:nvSpPr>
        <dsp:cNvPr id="0" name=""/>
        <dsp:cNvSpPr/>
      </dsp:nvSpPr>
      <dsp:spPr>
        <a:xfrm>
          <a:off x="5186500" y="2129"/>
          <a:ext cx="2164709" cy="1298825"/>
        </a:xfrm>
        <a:prstGeom prst="rect">
          <a:avLst/>
        </a:prstGeom>
        <a:solidFill>
          <a:schemeClr val="accent5">
            <a:hueOff val="-2007993"/>
            <a:satOff val="7223"/>
            <a:lumOff val="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Would that identify the other personas?</a:t>
          </a:r>
        </a:p>
      </dsp:txBody>
      <dsp:txXfrm>
        <a:off x="5186500" y="2129"/>
        <a:ext cx="2164709" cy="1298825"/>
      </dsp:txXfrm>
    </dsp:sp>
    <dsp:sp modelId="{1DEDC5B1-09C3-F64B-8579-DFA4397F58E2}">
      <dsp:nvSpPr>
        <dsp:cNvPr id="0" name=""/>
        <dsp:cNvSpPr/>
      </dsp:nvSpPr>
      <dsp:spPr>
        <a:xfrm>
          <a:off x="7567681" y="2129"/>
          <a:ext cx="2164709" cy="1298825"/>
        </a:xfrm>
        <a:prstGeom prst="rect">
          <a:avLst/>
        </a:prstGeom>
        <a:solidFill>
          <a:schemeClr val="accent5">
            <a:hueOff val="-3011989"/>
            <a:satOff val="10835"/>
            <a:lumOff val="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Yes</a:t>
          </a:r>
        </a:p>
      </dsp:txBody>
      <dsp:txXfrm>
        <a:off x="7567681" y="2129"/>
        <a:ext cx="2164709" cy="1298825"/>
      </dsp:txXfrm>
    </dsp:sp>
    <dsp:sp modelId="{435DD71E-9FAA-5D4F-BEEE-11EA20B726DA}">
      <dsp:nvSpPr>
        <dsp:cNvPr id="0" name=""/>
        <dsp:cNvSpPr/>
      </dsp:nvSpPr>
      <dsp:spPr>
        <a:xfrm>
          <a:off x="424139" y="1517426"/>
          <a:ext cx="2164709" cy="1298825"/>
        </a:xfrm>
        <a:prstGeom prst="rect">
          <a:avLst/>
        </a:prstGeom>
        <a:solidFill>
          <a:schemeClr val="accent5">
            <a:hueOff val="-4015986"/>
            <a:satOff val="14446"/>
            <a:lumOff val="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How many are there then?</a:t>
          </a:r>
        </a:p>
      </dsp:txBody>
      <dsp:txXfrm>
        <a:off x="424139" y="1517426"/>
        <a:ext cx="2164709" cy="1298825"/>
      </dsp:txXfrm>
    </dsp:sp>
    <dsp:sp modelId="{AA0625A7-1622-A540-AAD1-B2A8A04997B5}">
      <dsp:nvSpPr>
        <dsp:cNvPr id="0" name=""/>
        <dsp:cNvSpPr/>
      </dsp:nvSpPr>
      <dsp:spPr>
        <a:xfrm>
          <a:off x="2805320" y="1517426"/>
          <a:ext cx="2164709" cy="1298825"/>
        </a:xfrm>
        <a:prstGeom prst="rect">
          <a:avLst/>
        </a:prstGeom>
        <a:solidFill>
          <a:schemeClr val="accent5">
            <a:hueOff val="-5019982"/>
            <a:satOff val="18057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Are the fixes the same?</a:t>
          </a:r>
        </a:p>
      </dsp:txBody>
      <dsp:txXfrm>
        <a:off x="2805320" y="1517426"/>
        <a:ext cx="2164709" cy="1298825"/>
      </dsp:txXfrm>
    </dsp:sp>
    <dsp:sp modelId="{ABC0E396-2ACF-1D43-81B7-F0F52AC94555}">
      <dsp:nvSpPr>
        <dsp:cNvPr id="0" name=""/>
        <dsp:cNvSpPr/>
      </dsp:nvSpPr>
      <dsp:spPr>
        <a:xfrm>
          <a:off x="5186500" y="1517426"/>
          <a:ext cx="2164709" cy="1298825"/>
        </a:xfrm>
        <a:prstGeom prst="rect">
          <a:avLst/>
        </a:prstGeom>
        <a:solidFill>
          <a:schemeClr val="accent5">
            <a:hueOff val="-6023979"/>
            <a:satOff val="21669"/>
            <a:lumOff val="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 old guy that doesn’t pivot well – might just need some exercise routines </a:t>
          </a:r>
        </a:p>
      </dsp:txBody>
      <dsp:txXfrm>
        <a:off x="5186500" y="1517426"/>
        <a:ext cx="2164709" cy="1298825"/>
      </dsp:txXfrm>
    </dsp:sp>
    <dsp:sp modelId="{2AA8AC8D-A5A8-AF41-9039-4FDC85720772}">
      <dsp:nvSpPr>
        <dsp:cNvPr id="0" name=""/>
        <dsp:cNvSpPr/>
      </dsp:nvSpPr>
      <dsp:spPr>
        <a:xfrm>
          <a:off x="7567681" y="1517426"/>
          <a:ext cx="2164709" cy="1298825"/>
        </a:xfrm>
        <a:prstGeom prst="rect">
          <a:avLst/>
        </a:prstGeom>
        <a:solidFill>
          <a:schemeClr val="accent5">
            <a:hueOff val="-7027975"/>
            <a:satOff val="25280"/>
            <a:lumOff val="1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So, you give them a route to a simple set of video’s</a:t>
          </a:r>
        </a:p>
      </dsp:txBody>
      <dsp:txXfrm>
        <a:off x="7567681" y="1517426"/>
        <a:ext cx="2164709" cy="1298825"/>
      </dsp:txXfrm>
    </dsp:sp>
    <dsp:sp modelId="{97A073B9-EE06-C343-9887-A6AFE56DCE48}">
      <dsp:nvSpPr>
        <dsp:cNvPr id="0" name=""/>
        <dsp:cNvSpPr/>
      </dsp:nvSpPr>
      <dsp:spPr>
        <a:xfrm>
          <a:off x="1614729" y="3032723"/>
          <a:ext cx="2164709" cy="1298825"/>
        </a:xfrm>
        <a:prstGeom prst="rect">
          <a:avLst/>
        </a:prstGeom>
        <a:solidFill>
          <a:schemeClr val="accent5">
            <a:hueOff val="-8031972"/>
            <a:satOff val="28892"/>
            <a:lumOff val="1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 have clubs with weak shafts, could that be identified in the diagnostic session</a:t>
          </a:r>
        </a:p>
      </dsp:txBody>
      <dsp:txXfrm>
        <a:off x="1614729" y="3032723"/>
        <a:ext cx="2164709" cy="1298825"/>
      </dsp:txXfrm>
    </dsp:sp>
    <dsp:sp modelId="{E4B80ED7-3FF8-6C4E-941C-7BA94E3EE53F}">
      <dsp:nvSpPr>
        <dsp:cNvPr id="0" name=""/>
        <dsp:cNvSpPr/>
      </dsp:nvSpPr>
      <dsp:spPr>
        <a:xfrm>
          <a:off x="3995910" y="3032723"/>
          <a:ext cx="2164709" cy="1298825"/>
        </a:xfrm>
        <a:prstGeom prst="rect">
          <a:avLst/>
        </a:prstGeom>
        <a:solidFill>
          <a:schemeClr val="accent5">
            <a:hueOff val="-9035967"/>
            <a:satOff val="32503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 have the wrong sized grips</a:t>
          </a:r>
        </a:p>
      </dsp:txBody>
      <dsp:txXfrm>
        <a:off x="3995910" y="3032723"/>
        <a:ext cx="2164709" cy="1298825"/>
      </dsp:txXfrm>
    </dsp:sp>
    <dsp:sp modelId="{F198DBF3-1A11-9446-88CA-38BA7036F4BF}">
      <dsp:nvSpPr>
        <dsp:cNvPr id="0" name=""/>
        <dsp:cNvSpPr/>
      </dsp:nvSpPr>
      <dsp:spPr>
        <a:xfrm>
          <a:off x="6377091" y="3032723"/>
          <a:ext cx="2164709" cy="1298825"/>
        </a:xfrm>
        <a:prstGeom prst="rect">
          <a:avLst/>
        </a:prstGeom>
        <a:solidFill>
          <a:schemeClr val="accent5">
            <a:hueOff val="-10039964"/>
            <a:satOff val="36115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Another persona – I have too large a grip – come through open at contact</a:t>
          </a:r>
        </a:p>
      </dsp:txBody>
      <dsp:txXfrm>
        <a:off x="6377091" y="3032723"/>
        <a:ext cx="2164709" cy="129882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6FE44-0F59-4E70-824C-12F20DC4C081}">
      <dsp:nvSpPr>
        <dsp:cNvPr id="0" name=""/>
        <dsp:cNvSpPr/>
      </dsp:nvSpPr>
      <dsp:spPr>
        <a:xfrm>
          <a:off x="0" y="499"/>
          <a:ext cx="7003777" cy="6873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EC2951-8ECA-419D-B75A-335DF46785CD}">
      <dsp:nvSpPr>
        <dsp:cNvPr id="0" name=""/>
        <dsp:cNvSpPr/>
      </dsp:nvSpPr>
      <dsp:spPr>
        <a:xfrm>
          <a:off x="207928" y="155156"/>
          <a:ext cx="378050" cy="3780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9EAD0-66B4-4190-AF8D-78CAC0F55411}">
      <dsp:nvSpPr>
        <dsp:cNvPr id="0" name=""/>
        <dsp:cNvSpPr/>
      </dsp:nvSpPr>
      <dsp:spPr>
        <a:xfrm>
          <a:off x="793907" y="499"/>
          <a:ext cx="6209869" cy="687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746" tIns="72746" rIns="72746" bIns="7274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People often find cheap tools to help them with </a:t>
          </a:r>
        </a:p>
      </dsp:txBody>
      <dsp:txXfrm>
        <a:off x="793907" y="499"/>
        <a:ext cx="6209869" cy="687365"/>
      </dsp:txXfrm>
    </dsp:sp>
    <dsp:sp modelId="{6984831A-FAE1-4170-A152-0748A0294C39}">
      <dsp:nvSpPr>
        <dsp:cNvPr id="0" name=""/>
        <dsp:cNvSpPr/>
      </dsp:nvSpPr>
      <dsp:spPr>
        <a:xfrm>
          <a:off x="0" y="859706"/>
          <a:ext cx="7003777" cy="6873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4CBBF9-38E3-491D-B1EA-AFB52A5D16E5}">
      <dsp:nvSpPr>
        <dsp:cNvPr id="0" name=""/>
        <dsp:cNvSpPr/>
      </dsp:nvSpPr>
      <dsp:spPr>
        <a:xfrm>
          <a:off x="207928" y="1014363"/>
          <a:ext cx="378050" cy="3780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BEB1E3-2407-465C-AD13-AAFEAB9CFB31}">
      <dsp:nvSpPr>
        <dsp:cNvPr id="0" name=""/>
        <dsp:cNvSpPr/>
      </dsp:nvSpPr>
      <dsp:spPr>
        <a:xfrm>
          <a:off x="793907" y="859706"/>
          <a:ext cx="6209869" cy="687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746" tIns="72746" rIns="72746" bIns="7274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Videos </a:t>
          </a:r>
        </a:p>
      </dsp:txBody>
      <dsp:txXfrm>
        <a:off x="793907" y="859706"/>
        <a:ext cx="6209869" cy="687365"/>
      </dsp:txXfrm>
    </dsp:sp>
    <dsp:sp modelId="{9B11206F-30D5-4138-96AA-D6284F73BE8F}">
      <dsp:nvSpPr>
        <dsp:cNvPr id="0" name=""/>
        <dsp:cNvSpPr/>
      </dsp:nvSpPr>
      <dsp:spPr>
        <a:xfrm>
          <a:off x="0" y="1718912"/>
          <a:ext cx="7003777" cy="6873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5AB2C2-C1B5-4B93-B0B8-761AC54FEB8F}">
      <dsp:nvSpPr>
        <dsp:cNvPr id="0" name=""/>
        <dsp:cNvSpPr/>
      </dsp:nvSpPr>
      <dsp:spPr>
        <a:xfrm>
          <a:off x="207928" y="1873570"/>
          <a:ext cx="378050" cy="3780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9FA2D0-8131-4C85-B346-16B7CF8582CA}">
      <dsp:nvSpPr>
        <dsp:cNvPr id="0" name=""/>
        <dsp:cNvSpPr/>
      </dsp:nvSpPr>
      <dsp:spPr>
        <a:xfrm>
          <a:off x="793907" y="1718912"/>
          <a:ext cx="6209869" cy="687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746" tIns="72746" rIns="72746" bIns="7274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Blogs </a:t>
          </a:r>
        </a:p>
      </dsp:txBody>
      <dsp:txXfrm>
        <a:off x="793907" y="1718912"/>
        <a:ext cx="6209869" cy="687365"/>
      </dsp:txXfrm>
    </dsp:sp>
    <dsp:sp modelId="{3250E21C-D175-4048-8E75-88B296B72CDC}">
      <dsp:nvSpPr>
        <dsp:cNvPr id="0" name=""/>
        <dsp:cNvSpPr/>
      </dsp:nvSpPr>
      <dsp:spPr>
        <a:xfrm>
          <a:off x="0" y="2578119"/>
          <a:ext cx="7003777" cy="6873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0C130D-7ACE-477E-AD89-EBFBACEF8582}">
      <dsp:nvSpPr>
        <dsp:cNvPr id="0" name=""/>
        <dsp:cNvSpPr/>
      </dsp:nvSpPr>
      <dsp:spPr>
        <a:xfrm>
          <a:off x="207928" y="2732777"/>
          <a:ext cx="378050" cy="3780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BDAA8B-9387-4597-BFF5-F188664B41A2}">
      <dsp:nvSpPr>
        <dsp:cNvPr id="0" name=""/>
        <dsp:cNvSpPr/>
      </dsp:nvSpPr>
      <dsp:spPr>
        <a:xfrm>
          <a:off x="793907" y="2578119"/>
          <a:ext cx="6209869" cy="687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746" tIns="72746" rIns="72746" bIns="7274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Booking engines </a:t>
          </a:r>
        </a:p>
      </dsp:txBody>
      <dsp:txXfrm>
        <a:off x="793907" y="2578119"/>
        <a:ext cx="6209869" cy="687365"/>
      </dsp:txXfrm>
    </dsp:sp>
    <dsp:sp modelId="{E8778CB6-1E2D-48F0-AA32-1F6315661CE3}">
      <dsp:nvSpPr>
        <dsp:cNvPr id="0" name=""/>
        <dsp:cNvSpPr/>
      </dsp:nvSpPr>
      <dsp:spPr>
        <a:xfrm>
          <a:off x="0" y="3437326"/>
          <a:ext cx="7003777" cy="6873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D6C264-0832-4AC0-82D1-C465E0C919B2}">
      <dsp:nvSpPr>
        <dsp:cNvPr id="0" name=""/>
        <dsp:cNvSpPr/>
      </dsp:nvSpPr>
      <dsp:spPr>
        <a:xfrm>
          <a:off x="207928" y="3591983"/>
          <a:ext cx="378050" cy="37805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411C0-D029-45D0-A334-A518E83100DF}">
      <dsp:nvSpPr>
        <dsp:cNvPr id="0" name=""/>
        <dsp:cNvSpPr/>
      </dsp:nvSpPr>
      <dsp:spPr>
        <a:xfrm>
          <a:off x="793907" y="3437326"/>
          <a:ext cx="6209869" cy="687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746" tIns="72746" rIns="72746" bIns="7274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Contact managers </a:t>
          </a:r>
        </a:p>
      </dsp:txBody>
      <dsp:txXfrm>
        <a:off x="793907" y="3437326"/>
        <a:ext cx="6209869" cy="687365"/>
      </dsp:txXfrm>
    </dsp:sp>
    <dsp:sp modelId="{358C5235-2929-4302-9A8E-389BDCD4D32B}">
      <dsp:nvSpPr>
        <dsp:cNvPr id="0" name=""/>
        <dsp:cNvSpPr/>
      </dsp:nvSpPr>
      <dsp:spPr>
        <a:xfrm>
          <a:off x="0" y="4296533"/>
          <a:ext cx="7003777" cy="6873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DAD484-3365-4D7C-A3B5-623E3CD2E94E}">
      <dsp:nvSpPr>
        <dsp:cNvPr id="0" name=""/>
        <dsp:cNvSpPr/>
      </dsp:nvSpPr>
      <dsp:spPr>
        <a:xfrm>
          <a:off x="207928" y="4451190"/>
          <a:ext cx="378050" cy="37805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0E388-8A49-4CA4-970B-772D438FD119}">
      <dsp:nvSpPr>
        <dsp:cNvPr id="0" name=""/>
        <dsp:cNvSpPr/>
      </dsp:nvSpPr>
      <dsp:spPr>
        <a:xfrm>
          <a:off x="793907" y="4296533"/>
          <a:ext cx="6209869" cy="687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746" tIns="72746" rIns="72746" bIns="7274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Email blasts</a:t>
          </a:r>
        </a:p>
      </dsp:txBody>
      <dsp:txXfrm>
        <a:off x="793907" y="4296533"/>
        <a:ext cx="6209869" cy="687365"/>
      </dsp:txXfrm>
    </dsp:sp>
    <dsp:sp modelId="{EAB9F2EB-5FD0-4ADC-9D86-1875FA7194F2}">
      <dsp:nvSpPr>
        <dsp:cNvPr id="0" name=""/>
        <dsp:cNvSpPr/>
      </dsp:nvSpPr>
      <dsp:spPr>
        <a:xfrm>
          <a:off x="0" y="5155740"/>
          <a:ext cx="7003777" cy="6873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C4F622-20C5-49D7-900C-096BB97DA61A}">
      <dsp:nvSpPr>
        <dsp:cNvPr id="0" name=""/>
        <dsp:cNvSpPr/>
      </dsp:nvSpPr>
      <dsp:spPr>
        <a:xfrm>
          <a:off x="207928" y="5310397"/>
          <a:ext cx="378050" cy="37805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89E95A-D50A-43D1-8A09-C4DF9DEBA922}">
      <dsp:nvSpPr>
        <dsp:cNvPr id="0" name=""/>
        <dsp:cNvSpPr/>
      </dsp:nvSpPr>
      <dsp:spPr>
        <a:xfrm>
          <a:off x="793907" y="5155740"/>
          <a:ext cx="6209869" cy="687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746" tIns="72746" rIns="72746" bIns="7274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However, the answer could be a platform that does it all </a:t>
          </a:r>
        </a:p>
      </dsp:txBody>
      <dsp:txXfrm>
        <a:off x="793907" y="5155740"/>
        <a:ext cx="6209869" cy="687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19785-DE13-734E-A0C4-78652E8C9BE1}" type="datetimeFigureOut">
              <a:rPr lang="en-US" smtClean="0"/>
              <a:t>7/24/25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6CACA-504D-094B-A5A0-560BD7C1A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99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008616-C185-48AD-1609-BE4EBEE9D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alpha val="60000"/>
                  </a:schemeClr>
                </a:solidFill>
              </a:defRPr>
            </a:lvl1pPr>
          </a:lstStyle>
          <a:p>
            <a:fld id="{4483ED31-5D93-5A42-A1CC-4815DFC660C5}" type="datetime1">
              <a:rPr lang="en-GB" smtClean="0"/>
              <a:pPr/>
              <a:t>24/07/2025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319831-BCE6-27F9-D563-20320B86B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Communication Edge Introduction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856A88-F4F4-EA3C-A5D8-7E6ECBA09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alpha val="60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9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CFAE-89A9-3546-9CE9-C7A263A32A78}" type="datetime1">
              <a:rPr lang="en-GB" smtClean="0"/>
              <a:t>24/07/2025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Communication Edge 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9235-3A85-CF4E-AF0E-D78671F05CA0}" type="datetime1">
              <a:rPr lang="en-GB" smtClean="0"/>
              <a:t>24/07/2025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Communication Edge 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3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182F-7047-A344-9867-B73816B9813B}" type="datetime1">
              <a:rPr lang="en-GB" smtClean="0"/>
              <a:t>24/07/2025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alpha val="60000"/>
                  </a:schemeClr>
                </a:solidFill>
              </a:defRPr>
            </a:lvl1pPr>
          </a:lstStyle>
          <a:p>
            <a:r>
              <a:rPr lang="en-US"/>
              <a:t>Communication Edge 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7093" y="6309677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  <a:alpha val="60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02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6FC5-1D08-F447-B37E-2D38DC6F5294}" type="datetime1">
              <a:rPr lang="en-GB" smtClean="0"/>
              <a:t>24/07/2025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Communication Edge 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alpha val="60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55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6EB4-9B2F-C74C-A970-A5D65DD88AF2}" type="datetime1">
              <a:rPr lang="en-GB" smtClean="0"/>
              <a:t>24/07/2025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Communication Edge Introduction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8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7121-8C24-2C43-B375-7A7A44D6ED98}" type="datetime1">
              <a:rPr lang="en-GB" smtClean="0"/>
              <a:t>24/07/2025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Communication Edge Introduction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9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98B0-017A-2847-A0A1-BF6B2ED2C8CC}" type="datetime1">
              <a:rPr lang="en-GB" smtClean="0"/>
              <a:t>24/07/2025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Communication Edge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48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E9A39-6758-B74F-8DAC-AE457CD8499D}" type="datetime1">
              <a:rPr lang="en-GB" smtClean="0"/>
              <a:t>24/07/2025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Communication Edge 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3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13A3-33B6-2C4C-9B4D-21C0AE81FF87}" type="datetime1">
              <a:rPr lang="en-GB" smtClean="0"/>
              <a:t>24/07/2025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Communication Edge Introduction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0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60E2-D029-9D4A-ADEE-23EE7749C1A2}" type="datetime1">
              <a:rPr lang="en-GB" smtClean="0"/>
              <a:t>24/07/2025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Communication Edge Introduction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66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65000"/>
                    <a:alpha val="60000"/>
                  </a:schemeClr>
                </a:solidFill>
                <a:latin typeface="+mn-lt"/>
              </a:defRPr>
            </a:lvl1pPr>
          </a:lstStyle>
          <a:p>
            <a:fld id="{482B7253-BC94-8A45-A1FF-3E6AB82C0445}" type="datetime1">
              <a:rPr lang="en-GB" smtClean="0"/>
              <a:pPr/>
              <a:t>24/07/2025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65000"/>
                    <a:alpha val="6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Communication Edge Introduction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8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10E06F9-9F12-4D1B-92C0-4B30818D0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5EFE88-F6A7-4B53-AF99-227DFC56A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F9AF5CF-AE21-453A-8D3F-6D9FC64A1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6181389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8A41FE-6F14-49D2-8C0F-56A351A9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-4"/>
            <a:ext cx="6123343" cy="6857999"/>
          </a:xfrm>
          <a:prstGeom prst="rect">
            <a:avLst/>
          </a:prstGeom>
          <a:blipFill dpi="0" rotWithShape="1">
            <a:blip r:embed="rId2">
              <a:alphaModFix amt="3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xy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11A132-FB68-E548-B34A-130E1FB2B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44909"/>
            <a:ext cx="4785546" cy="3155419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/>
              <a:t>Conversion Paths </a:t>
            </a:r>
            <a:br>
              <a:rPr lang="en-US"/>
            </a:br>
            <a:r>
              <a:rPr lang="en-US"/>
              <a:t>Suspect, Prospect and Customer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11DD85-CA37-7CA1-8238-202181BCA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74784"/>
            <a:ext cx="4785545" cy="2054306"/>
          </a:xfrm>
        </p:spPr>
        <p:txBody>
          <a:bodyPr anchor="t">
            <a:normAutofit lnSpcReduction="10000"/>
          </a:bodyPr>
          <a:lstStyle/>
          <a:p>
            <a:pPr algn="l"/>
            <a:r>
              <a:rPr lang="en-US" sz="2200" dirty="0"/>
              <a:t>How to generate Search Engine Rankings and Web traffic</a:t>
            </a:r>
          </a:p>
          <a:p>
            <a:pPr algn="l"/>
            <a:endParaRPr lang="en-US" sz="2200" dirty="0"/>
          </a:p>
          <a:p>
            <a:pPr algn="l"/>
            <a:r>
              <a:rPr lang="en-US" sz="2200" dirty="0"/>
              <a:t>Session 1 – Getting Traffic Awareness Stage  </a:t>
            </a:r>
          </a:p>
        </p:txBody>
      </p:sp>
      <p:pic>
        <p:nvPicPr>
          <p:cNvPr id="14" name="Picture 13" descr="Wavy 3D art">
            <a:extLst>
              <a:ext uri="{FF2B5EF4-FFF2-40B4-BE49-F238E27FC236}">
                <a16:creationId xmlns:a16="http://schemas.microsoft.com/office/drawing/2014/main" id="{288EA860-1E79-D4A8-C2D8-80B701ED58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78" r="11912" b="-3"/>
          <a:stretch/>
        </p:blipFill>
        <p:spPr>
          <a:xfrm>
            <a:off x="6776437" y="567942"/>
            <a:ext cx="4817466" cy="571686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C0C44E-D8F3-EAF8-0135-1CD77244C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6437" y="6400312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Communication Edge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A056FE-2B71-BA4D-A703-88B5C230E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1569" y="6388839"/>
            <a:ext cx="2743200" cy="365125"/>
          </a:xfrm>
        </p:spPr>
        <p:txBody>
          <a:bodyPr/>
          <a:lstStyle/>
          <a:p>
            <a:fld id="{73B850FF-6169-4056-8077-06FFA93A5366}" type="slidenum">
              <a:rPr lang="en-US" smtClean="0">
                <a:solidFill>
                  <a:schemeClr val="tx1">
                    <a:alpha val="60000"/>
                  </a:schemeClr>
                </a:solidFill>
              </a:rPr>
              <a:pPr/>
              <a:t>1</a:t>
            </a:fld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96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72D06A1-BA08-4820-BBC8-B24DDB32A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8" r="40625"/>
          <a:stretch/>
        </p:blipFill>
        <p:spPr>
          <a:xfrm>
            <a:off x="10744200" y="0"/>
            <a:ext cx="1447800" cy="1535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1B469C-BD4A-DC7F-4FCB-B7F1932F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10348146" cy="1283471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tx2"/>
                </a:solidFill>
              </a:rPr>
              <a:t>So Now you have your first list of keywords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295E665-0408-4072-94B3-49BA5ACBC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2"/>
          <a:stretch/>
        </p:blipFill>
        <p:spPr>
          <a:xfrm rot="10800000">
            <a:off x="-1" y="2719661"/>
            <a:ext cx="830249" cy="2548349"/>
          </a:xfrm>
          <a:prstGeom prst="rect">
            <a:avLst/>
          </a:prstGeom>
        </p:spPr>
      </p:pic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CFD5A4AD-0732-25D3-D55C-C1D99AE88F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171543"/>
              </p:ext>
            </p:extLst>
          </p:nvPr>
        </p:nvGraphicFramePr>
        <p:xfrm>
          <a:off x="1197268" y="1843284"/>
          <a:ext cx="10156531" cy="4333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FB8219-A73B-2C77-7E7D-FE65705DB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Communication Edge 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7741F-434C-1969-0085-2A8DD8099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85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90661"/>
            <a:ext cx="12192000" cy="226733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5" y="4583804"/>
            <a:ext cx="12191999" cy="2274195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75B235-442C-592B-944E-8E4FD86C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800"/>
            <a:ext cx="10003218" cy="1219200"/>
          </a:xfrm>
        </p:spPr>
        <p:txBody>
          <a:bodyPr>
            <a:normAutofit/>
          </a:bodyPr>
          <a:lstStyle/>
          <a:p>
            <a:r>
              <a:rPr lang="en-US"/>
              <a:t>Rule 1 Awareness Stage  </a:t>
            </a:r>
          </a:p>
        </p:txBody>
      </p:sp>
      <p:pic>
        <p:nvPicPr>
          <p:cNvPr id="6" name="Picture 5" descr="A screenshot of a phone&#10;&#10;Description automatically generated">
            <a:extLst>
              <a:ext uri="{FF2B5EF4-FFF2-40B4-BE49-F238E27FC236}">
                <a16:creationId xmlns:a16="http://schemas.microsoft.com/office/drawing/2014/main" id="{C270675E-86BE-27DE-635B-D3E197C71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79" y="396940"/>
            <a:ext cx="1574266" cy="2581530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D5A0BF4D-6452-D6E1-3D1E-316439416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311" y="2477877"/>
            <a:ext cx="9631623" cy="190224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E9438-F453-FBB1-E9D7-CF5EA2BB8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4742" y="396939"/>
            <a:ext cx="7987990" cy="132875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Step 3 – Go to SERanking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Enter the competitor’s website domains in the competitor section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SERanking will then look in Google and do your research for you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DE49890-AF8E-6E33-CC88-A9FA6E6112F9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2085278" y="1061317"/>
            <a:ext cx="1189464" cy="18851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B976FE1-9E50-9305-CCD4-6D96862E6D4B}"/>
              </a:ext>
            </a:extLst>
          </p:cNvPr>
          <p:cNvSpPr txBox="1"/>
          <p:nvPr/>
        </p:nvSpPr>
        <p:spPr>
          <a:xfrm>
            <a:off x="2395311" y="2089529"/>
            <a:ext cx="2468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table will appear </a:t>
            </a:r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465475DE-E35E-1BED-1337-A37AEF65D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Communication Edge Introduction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8B311BAB-EE6D-CA93-0BDB-FD4CBE816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51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A8C81AE-8F0D-49F3-9FB4-334B0DCD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9DA4B2B-B54E-43B4-A1A4-EB704F7F3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1" t="54841" r="-1"/>
          <a:stretch/>
        </p:blipFill>
        <p:spPr>
          <a:xfrm>
            <a:off x="0" y="0"/>
            <a:ext cx="872377" cy="838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75B235-442C-592B-944E-8E4FD86C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9813"/>
            <a:ext cx="10688847" cy="74488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Rule 1 Awareness Stage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976FE1-9E50-9305-CCD4-6D96862E6D4B}"/>
              </a:ext>
            </a:extLst>
          </p:cNvPr>
          <p:cNvSpPr txBox="1"/>
          <p:nvPr/>
        </p:nvSpPr>
        <p:spPr>
          <a:xfrm>
            <a:off x="872377" y="1519027"/>
            <a:ext cx="4633486" cy="48819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Under Competitors Domain this table will appear 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D5A0BF4D-6452-D6E1-3D1E-316439416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76" y="1900421"/>
            <a:ext cx="11833124" cy="233704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C32610F-5445-4E12-87F6-F0591ABE7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64"/>
          <a:stretch/>
        </p:blipFill>
        <p:spPr>
          <a:xfrm>
            <a:off x="11527047" y="3144779"/>
            <a:ext cx="661905" cy="25483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BAB394-050E-D1BC-8854-FF4255A5F332}"/>
              </a:ext>
            </a:extLst>
          </p:cNvPr>
          <p:cNvSpPr txBox="1"/>
          <p:nvPr/>
        </p:nvSpPr>
        <p:spPr>
          <a:xfrm>
            <a:off x="468351" y="4415883"/>
            <a:ext cx="12458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Domain names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ABEDD3-7B46-3B73-2C5C-45D4B6619855}"/>
              </a:ext>
            </a:extLst>
          </p:cNvPr>
          <p:cNvCxnSpPr>
            <a:stCxn id="7" idx="0"/>
          </p:cNvCxnSpPr>
          <p:nvPr/>
        </p:nvCxnSpPr>
        <p:spPr>
          <a:xfrm flipH="1" flipV="1">
            <a:off x="1014761" y="4059044"/>
            <a:ext cx="76517" cy="356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B0A973D-0A89-9FC6-F5A6-E06CBADAF63A}"/>
              </a:ext>
            </a:extLst>
          </p:cNvPr>
          <p:cNvSpPr txBox="1"/>
          <p:nvPr/>
        </p:nvSpPr>
        <p:spPr>
          <a:xfrm>
            <a:off x="1602588" y="4804845"/>
            <a:ext cx="185865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Keywords the </a:t>
            </a:r>
          </a:p>
          <a:p>
            <a:r>
              <a:rPr lang="en-US" sz="1200" dirty="0"/>
              <a:t>competitor ranks for by </a:t>
            </a:r>
          </a:p>
          <a:p>
            <a:r>
              <a:rPr lang="en-US" sz="1200" dirty="0"/>
              <a:t>Top 3</a:t>
            </a:r>
          </a:p>
          <a:p>
            <a:r>
              <a:rPr lang="en-US" sz="1200" dirty="0"/>
              <a:t>Top 10</a:t>
            </a:r>
          </a:p>
          <a:p>
            <a:r>
              <a:rPr lang="en-US" sz="1200" dirty="0"/>
              <a:t>Top 30</a:t>
            </a:r>
          </a:p>
          <a:p>
            <a:r>
              <a:rPr lang="en-US" sz="1200" dirty="0"/>
              <a:t>Gives you a gauge</a:t>
            </a:r>
          </a:p>
          <a:p>
            <a:r>
              <a:rPr lang="en-US" sz="1200" dirty="0"/>
              <a:t>How good they are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8CBBD68-670C-050B-13EA-A6D15987F2F7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2531913" y="4078674"/>
            <a:ext cx="1043395" cy="726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3BD13FA-A35C-A7AA-D55D-215BF3E1F7FB}"/>
              </a:ext>
            </a:extLst>
          </p:cNvPr>
          <p:cNvSpPr txBox="1"/>
          <p:nvPr/>
        </p:nvSpPr>
        <p:spPr>
          <a:xfrm>
            <a:off x="3658409" y="4618857"/>
            <a:ext cx="1885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Of the Keywords you have identified </a:t>
            </a:r>
          </a:p>
          <a:p>
            <a:r>
              <a:rPr lang="en-US" sz="1100" dirty="0"/>
              <a:t>How many your competitor ranks for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2DDD48B-3510-AB8E-C5B8-CD2ED2F119BE}"/>
              </a:ext>
            </a:extLst>
          </p:cNvPr>
          <p:cNvCxnSpPr>
            <a:cxnSpLocks/>
          </p:cNvCxnSpPr>
          <p:nvPr/>
        </p:nvCxnSpPr>
        <p:spPr>
          <a:xfrm flipV="1">
            <a:off x="4601308" y="4092355"/>
            <a:ext cx="84831" cy="508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B6AA484-7E75-82E4-3390-00FAC4E62843}"/>
              </a:ext>
            </a:extLst>
          </p:cNvPr>
          <p:cNvCxnSpPr>
            <a:cxnSpLocks/>
          </p:cNvCxnSpPr>
          <p:nvPr/>
        </p:nvCxnSpPr>
        <p:spPr>
          <a:xfrm flipV="1">
            <a:off x="5790155" y="4130669"/>
            <a:ext cx="0" cy="1562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4EBF2BD-74BE-B730-0E4C-BB8AA47FCE64}"/>
              </a:ext>
            </a:extLst>
          </p:cNvPr>
          <p:cNvSpPr txBox="1"/>
          <p:nvPr/>
        </p:nvSpPr>
        <p:spPr>
          <a:xfrm>
            <a:off x="5041774" y="5693128"/>
            <a:ext cx="144462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Where they rank</a:t>
            </a:r>
          </a:p>
          <a:p>
            <a:r>
              <a:rPr lang="en-US" sz="1100" dirty="0"/>
              <a:t>For those keywords</a:t>
            </a:r>
          </a:p>
          <a:p>
            <a:r>
              <a:rPr lang="en-US" sz="1100" dirty="0"/>
              <a:t>Across them all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6C7C3BF-4760-8DE5-8216-AF1D929318A3}"/>
              </a:ext>
            </a:extLst>
          </p:cNvPr>
          <p:cNvCxnSpPr>
            <a:cxnSpLocks/>
          </p:cNvCxnSpPr>
          <p:nvPr/>
        </p:nvCxnSpPr>
        <p:spPr>
          <a:xfrm flipH="1" flipV="1">
            <a:off x="6323555" y="4130668"/>
            <a:ext cx="65522" cy="469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06E05CC-C785-7B70-93A4-698E9F46A6A5}"/>
              </a:ext>
            </a:extLst>
          </p:cNvPr>
          <p:cNvSpPr txBox="1"/>
          <p:nvPr/>
        </p:nvSpPr>
        <p:spPr>
          <a:xfrm>
            <a:off x="5947652" y="4568309"/>
            <a:ext cx="15785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How trusted their website is. </a:t>
            </a:r>
          </a:p>
          <a:p>
            <a:r>
              <a:rPr lang="en-US" sz="1100" dirty="0"/>
              <a:t>DT= domain trust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001F424-871B-7542-0D30-1A5B9F25D53A}"/>
              </a:ext>
            </a:extLst>
          </p:cNvPr>
          <p:cNvCxnSpPr>
            <a:cxnSpLocks/>
          </p:cNvCxnSpPr>
          <p:nvPr/>
        </p:nvCxnSpPr>
        <p:spPr>
          <a:xfrm flipH="1" flipV="1">
            <a:off x="7342142" y="4098428"/>
            <a:ext cx="85430" cy="1124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45CF985-A204-2E94-391C-09AC818F668D}"/>
              </a:ext>
            </a:extLst>
          </p:cNvPr>
          <p:cNvSpPr txBox="1"/>
          <p:nvPr/>
        </p:nvSpPr>
        <p:spPr>
          <a:xfrm>
            <a:off x="6947662" y="5222631"/>
            <a:ext cx="24978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The more domains link to yours</a:t>
            </a:r>
          </a:p>
          <a:p>
            <a:r>
              <a:rPr lang="en-US" sz="1050" dirty="0"/>
              <a:t>The more respected they are</a:t>
            </a:r>
          </a:p>
          <a:p>
            <a:r>
              <a:rPr lang="en-US" sz="1050" dirty="0"/>
              <a:t>The higher the domain trust</a:t>
            </a:r>
          </a:p>
          <a:p>
            <a:r>
              <a:rPr lang="en-US" sz="1050" dirty="0"/>
              <a:t>Domain trust affects Google Rankings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3757861-6376-41C7-11F8-E255AB540731}"/>
              </a:ext>
            </a:extLst>
          </p:cNvPr>
          <p:cNvSpPr txBox="1"/>
          <p:nvPr/>
        </p:nvSpPr>
        <p:spPr>
          <a:xfrm>
            <a:off x="7609404" y="4274587"/>
            <a:ext cx="19479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From other sites to yours</a:t>
            </a:r>
          </a:p>
          <a:p>
            <a:r>
              <a:rPr lang="en-US" sz="1050" dirty="0"/>
              <a:t>Again, an indicator of quality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DE47AAB-0B39-CB50-8649-507832611F91}"/>
              </a:ext>
            </a:extLst>
          </p:cNvPr>
          <p:cNvCxnSpPr>
            <a:cxnSpLocks/>
            <a:stCxn id="32" idx="0"/>
          </p:cNvCxnSpPr>
          <p:nvPr/>
        </p:nvCxnSpPr>
        <p:spPr>
          <a:xfrm flipH="1" flipV="1">
            <a:off x="8403756" y="4059802"/>
            <a:ext cx="179633" cy="214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6A6CF05-C174-6828-9F2F-7F6587824688}"/>
              </a:ext>
            </a:extLst>
          </p:cNvPr>
          <p:cNvCxnSpPr>
            <a:cxnSpLocks/>
          </p:cNvCxnSpPr>
          <p:nvPr/>
        </p:nvCxnSpPr>
        <p:spPr>
          <a:xfrm flipH="1" flipV="1">
            <a:off x="9445462" y="4148633"/>
            <a:ext cx="277339" cy="763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E83C5658-D511-6065-EED8-E34668754EFE}"/>
              </a:ext>
            </a:extLst>
          </p:cNvPr>
          <p:cNvSpPr txBox="1"/>
          <p:nvPr/>
        </p:nvSpPr>
        <p:spPr>
          <a:xfrm>
            <a:off x="9292659" y="4912733"/>
            <a:ext cx="2387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How many keywords they are indexed for</a:t>
            </a:r>
          </a:p>
          <a:p>
            <a:r>
              <a:rPr lang="en-US" sz="800" dirty="0"/>
              <a:t>If you have only found 186 and they have 1,500</a:t>
            </a:r>
          </a:p>
          <a:p>
            <a:r>
              <a:rPr lang="en-US" sz="800" dirty="0"/>
              <a:t>You have more research to do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4BF3CE9-D134-891B-B702-07765A3490D5}"/>
              </a:ext>
            </a:extLst>
          </p:cNvPr>
          <p:cNvCxnSpPr>
            <a:cxnSpLocks/>
          </p:cNvCxnSpPr>
          <p:nvPr/>
        </p:nvCxnSpPr>
        <p:spPr>
          <a:xfrm flipH="1" flipV="1">
            <a:off x="10109918" y="4130070"/>
            <a:ext cx="179633" cy="214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D342998-CF32-50D9-D0C7-9E7C40D767D2}"/>
              </a:ext>
            </a:extLst>
          </p:cNvPr>
          <p:cNvSpPr txBox="1"/>
          <p:nvPr/>
        </p:nvSpPr>
        <p:spPr>
          <a:xfrm>
            <a:off x="9622086" y="4348631"/>
            <a:ext cx="2005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How good technically </a:t>
            </a:r>
          </a:p>
          <a:p>
            <a:r>
              <a:rPr lang="en-US" sz="800" dirty="0"/>
              <a:t>The website is delivered to the internet</a:t>
            </a:r>
          </a:p>
        </p:txBody>
      </p:sp>
      <p:sp>
        <p:nvSpPr>
          <p:cNvPr id="45" name="Footer Placeholder 44">
            <a:extLst>
              <a:ext uri="{FF2B5EF4-FFF2-40B4-BE49-F238E27FC236}">
                <a16:creationId xmlns:a16="http://schemas.microsoft.com/office/drawing/2014/main" id="{8CFA370D-A1B0-0C14-F3F2-A6BA71D2A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Communication Edge Introduction</a:t>
            </a: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A9620A64-54DD-D2E9-5B59-AC964D462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58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2D06A1-BA08-4820-BBC8-B24DDB32A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8" r="40625"/>
          <a:stretch/>
        </p:blipFill>
        <p:spPr>
          <a:xfrm>
            <a:off x="10744200" y="0"/>
            <a:ext cx="1447800" cy="1535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B9A80B-B5DB-C2B5-BE8D-000696DD9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10348146" cy="1283471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>
                <a:solidFill>
                  <a:schemeClr val="tx2"/>
                </a:solidFill>
              </a:rPr>
              <a:t>Why is your website of secondary importance if you're not ranked or just starting?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95E665-0408-4072-94B3-49BA5ACBC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2"/>
          <a:stretch/>
        </p:blipFill>
        <p:spPr>
          <a:xfrm rot="10800000">
            <a:off x="-1" y="2719661"/>
            <a:ext cx="830249" cy="2548349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4625663-828F-6C2E-4F92-1936624E16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7009010"/>
              </p:ext>
            </p:extLst>
          </p:nvPr>
        </p:nvGraphicFramePr>
        <p:xfrm>
          <a:off x="1197268" y="1843284"/>
          <a:ext cx="10156531" cy="4333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D14AC-48E9-CFFE-81A7-BC3B30E8E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Communication Edge Introduction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92908-B647-C76C-EF27-727C7D850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14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84B9546E-20BE-462C-8BE8-4EBDB46F8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2567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DFE5D2E8-C366-48AC-97AE-18C67E4EF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2225674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E9FE74-8E1A-4CA5-7C1D-3CA6B428B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597" y="357554"/>
            <a:ext cx="10706603" cy="1600124"/>
          </a:xfrm>
        </p:spPr>
        <p:txBody>
          <a:bodyPr>
            <a:normAutofit/>
          </a:bodyPr>
          <a:lstStyle/>
          <a:p>
            <a:r>
              <a:rPr lang="en-US" sz="3600" dirty="0"/>
              <a:t>How to shortcut the attract / awareness stage?</a:t>
            </a:r>
          </a:p>
        </p:txBody>
      </p:sp>
      <p:pic>
        <p:nvPicPr>
          <p:cNvPr id="1028" name="Picture 4" descr="5 Social Media Marketing Strategies: The Ultimate Guide">
            <a:extLst>
              <a:ext uri="{FF2B5EF4-FFF2-40B4-BE49-F238E27FC236}">
                <a16:creationId xmlns:a16="http://schemas.microsoft.com/office/drawing/2014/main" id="{F12C5D0E-BCAF-E71D-5ACB-72F5FD2534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8" t="6310" r="23191" b="679"/>
          <a:stretch/>
        </p:blipFill>
        <p:spPr bwMode="auto">
          <a:xfrm>
            <a:off x="1280337" y="3429000"/>
            <a:ext cx="2034833" cy="21188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1CD7F0B-6F4E-1003-8652-E037C588F7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059430"/>
              </p:ext>
            </p:extLst>
          </p:nvPr>
        </p:nvGraphicFramePr>
        <p:xfrm>
          <a:off x="3534784" y="2297747"/>
          <a:ext cx="8128000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88414687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85364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012351150"/>
                    </a:ext>
                  </a:extLst>
                </a:gridCol>
                <a:gridCol w="1754553">
                  <a:extLst>
                    <a:ext uri="{9D8B030D-6E8A-4147-A177-3AD203B41FA5}">
                      <a16:colId xmlns:a16="http://schemas.microsoft.com/office/drawing/2014/main" val="1141987423"/>
                    </a:ext>
                  </a:extLst>
                </a:gridCol>
                <a:gridCol w="1496647">
                  <a:extLst>
                    <a:ext uri="{9D8B030D-6E8A-4147-A177-3AD203B41FA5}">
                      <a16:colId xmlns:a16="http://schemas.microsoft.com/office/drawing/2014/main" val="3192474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Social media Sites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Key 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Advantage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Thinking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10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Characteristics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They are huge – so Google sends its spiders to them continually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These sites are Google triangle friendly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You can drive traffic to your website from these before it ranks itself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Think about what problem your solution can solve and “educate” them here where they learn and share stuff – it will enable you to build traffic and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819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Key Learn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Quality Content placed here, on social sites ranks quickly.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Video , Images, Word Content correctly tagged will rank here fast.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Tagging photographs and Images, Video properly can get you fast 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Mapping this properly BEFORE you build websites will inform your website build. Too often people build a website 1</a:t>
                      </a:r>
                      <a:r>
                        <a:rPr lang="en-US" sz="800" baseline="30000" dirty="0"/>
                        <a:t>st</a:t>
                      </a:r>
                      <a:r>
                        <a:rPr lang="en-US" sz="800" dirty="0"/>
                        <a:t> then think about the traffic and then converting it. That’s the wrong order.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255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Common Mistakes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Publish loads on “untagged” content and all you will do is get is more and more followers but never any business.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Tagging to rank for keywords is easy, just check the image sizes every site likes, then the site will digest your content easily.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People don’t think about the personas, the types of people that could arrive with the same problem. </a:t>
                      </a:r>
                    </a:p>
                    <a:p>
                      <a:r>
                        <a:rPr lang="en-US" sz="1000" dirty="0"/>
                        <a:t>Therefore, the content only appeals to some of the target audience.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People publish content that doesn’t address a problem, or the different types of people with the same problem.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722335"/>
                  </a:ext>
                </a:extLst>
              </a:tr>
            </a:tbl>
          </a:graphicData>
        </a:graphic>
      </p:graphicFrame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EAA977-1645-2E1A-473E-9FD4ABAFC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Communication Edge Introduction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5B8519-66FC-0778-682C-8D4BC492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74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98281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98281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AFCC1D-5924-D3F0-6CB9-F1A9D68EB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4876800" cy="5577934"/>
          </a:xfrm>
        </p:spPr>
        <p:txBody>
          <a:bodyPr>
            <a:normAutofit/>
          </a:bodyPr>
          <a:lstStyle/>
          <a:p>
            <a:r>
              <a:rPr lang="en-US"/>
              <a:t>A little Research and Planning shortcuts 5 years into 1 year </a:t>
            </a:r>
            <a:endParaRPr lang="en-US" dirty="0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A975F12-9079-BABA-6EE9-8CB0361C38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8056044"/>
              </p:ext>
            </p:extLst>
          </p:nvPr>
        </p:nvGraphicFramePr>
        <p:xfrm>
          <a:off x="6184458" y="343433"/>
          <a:ext cx="5626542" cy="5785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BD1DB3-79B0-F555-0975-D2D545183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Communication Edge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822E3A-C8E4-2074-D0BB-7B4E5666A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9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02877"/>
            <a:ext cx="12192000" cy="226733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5" y="4596020"/>
            <a:ext cx="12191999" cy="2274195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9CB49-DAFA-40DE-EA7E-C8D880504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800"/>
            <a:ext cx="10003218" cy="1219200"/>
          </a:xfrm>
        </p:spPr>
        <p:txBody>
          <a:bodyPr>
            <a:normAutofit/>
          </a:bodyPr>
          <a:lstStyle/>
          <a:p>
            <a:r>
              <a:rPr lang="en-US" dirty="0"/>
              <a:t>Suspects are many and varied</a:t>
            </a:r>
          </a:p>
        </p:txBody>
      </p:sp>
      <p:pic>
        <p:nvPicPr>
          <p:cNvPr id="11" name="Picture 10" descr="A close-up of a stamp&#10;&#10;Description automatically generated">
            <a:extLst>
              <a:ext uri="{FF2B5EF4-FFF2-40B4-BE49-F238E27FC236}">
                <a16:creationId xmlns:a16="http://schemas.microsoft.com/office/drawing/2014/main" id="{8F55A107-C3DB-9791-4AC7-D30FB1414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16" y="1108605"/>
            <a:ext cx="5624284" cy="2446928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67AE124-4531-E7A7-5149-2561D490F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9785" y="146538"/>
            <a:ext cx="6008318" cy="4120662"/>
          </a:xfrm>
        </p:spPr>
        <p:txBody>
          <a:bodyPr anchor="ctr">
            <a:normAutofit fontScale="47500" lnSpcReduction="20000"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Tip 4 </a:t>
            </a:r>
            <a:r>
              <a:rPr lang="en-US" sz="1800" dirty="0">
                <a:solidFill>
                  <a:schemeClr val="tx2"/>
                </a:solidFill>
              </a:rPr>
              <a:t>Do not assume they are the same</a:t>
            </a:r>
          </a:p>
          <a:p>
            <a:r>
              <a:rPr lang="en-US" sz="1800" dirty="0">
                <a:solidFill>
                  <a:schemeClr val="tx2"/>
                </a:solidFill>
              </a:rPr>
              <a:t>Here’s where we introduce persona’s</a:t>
            </a:r>
          </a:p>
          <a:p>
            <a:r>
              <a:rPr lang="en-US" sz="1800" dirty="0">
                <a:solidFill>
                  <a:schemeClr val="tx2"/>
                </a:solidFill>
              </a:rPr>
              <a:t>Let’s use golf again</a:t>
            </a:r>
          </a:p>
          <a:p>
            <a:r>
              <a:rPr lang="en-US" sz="1800" dirty="0">
                <a:solidFill>
                  <a:schemeClr val="tx2"/>
                </a:solidFill>
              </a:rPr>
              <a:t>Problem – I slice the ball</a:t>
            </a:r>
          </a:p>
          <a:p>
            <a:r>
              <a:rPr lang="en-US" sz="1800" dirty="0">
                <a:solidFill>
                  <a:schemeClr val="tx2"/>
                </a:solidFill>
              </a:rPr>
              <a:t>Persona (could be many reasons)</a:t>
            </a:r>
          </a:p>
          <a:p>
            <a:pPr lvl="1"/>
            <a:r>
              <a:rPr lang="en-US" sz="1400" dirty="0">
                <a:solidFill>
                  <a:schemeClr val="tx2"/>
                </a:solidFill>
              </a:rPr>
              <a:t>I’m old I don’t pivot well</a:t>
            </a:r>
          </a:p>
          <a:p>
            <a:pPr lvl="1"/>
            <a:r>
              <a:rPr lang="en-US" sz="1400" dirty="0">
                <a:solidFill>
                  <a:schemeClr val="tx2"/>
                </a:solidFill>
              </a:rPr>
              <a:t>I’m young I have never had a lesson</a:t>
            </a:r>
          </a:p>
          <a:p>
            <a:pPr lvl="1"/>
            <a:r>
              <a:rPr lang="en-US" sz="1400" dirty="0">
                <a:solidFill>
                  <a:schemeClr val="tx2"/>
                </a:solidFill>
              </a:rPr>
              <a:t>I have clubs with weak shafts, so I come through ball contact with the face open</a:t>
            </a:r>
          </a:p>
          <a:p>
            <a:pPr lvl="1"/>
            <a:r>
              <a:rPr lang="en-US" sz="1400" dirty="0">
                <a:solidFill>
                  <a:schemeClr val="tx2"/>
                </a:solidFill>
              </a:rPr>
              <a:t>I have a poor stance – my shoulders are open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Question?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Do these personas need the same fix?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Answer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Tip 5 </a:t>
            </a:r>
            <a:r>
              <a:rPr lang="en-US" sz="1800" dirty="0">
                <a:solidFill>
                  <a:schemeClr val="tx2"/>
                </a:solidFill>
              </a:rPr>
              <a:t>No so, so don’t take them to the same place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Tip 6 </a:t>
            </a:r>
            <a:r>
              <a:rPr lang="en-US" sz="1800" dirty="0">
                <a:solidFill>
                  <a:schemeClr val="tx2"/>
                </a:solidFill>
              </a:rPr>
              <a:t>Should you treat them the same way?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A little thought and you start to design the Top of your funnel journeys well.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This enables you to design your Call For Action “free 15-minute diagnostic clinic”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This enables you to design your problem pages with a simple call to action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(no selling just educating and helping)     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5FC5D30B-4123-AB17-A2A6-DB0C2A72D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Communication Edge Introduction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504EA6B-4EE2-49F8-45FF-F5B2F6AB0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86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2D06A1-BA08-4820-BBC8-B24DDB32A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8" r="40625"/>
          <a:stretch/>
        </p:blipFill>
        <p:spPr>
          <a:xfrm>
            <a:off x="10744200" y="0"/>
            <a:ext cx="1447800" cy="1535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E779A1-7E20-2186-1A39-6DCB4194C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10348146" cy="1283471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>
                <a:solidFill>
                  <a:schemeClr val="tx2"/>
                </a:solidFill>
              </a:rPr>
              <a:t>How do I route or deal with different personas?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95E665-0408-4072-94B3-49BA5ACBC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2"/>
          <a:stretch/>
        </p:blipFill>
        <p:spPr>
          <a:xfrm rot="10800000">
            <a:off x="-1" y="2719661"/>
            <a:ext cx="830249" cy="2548349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8F415FF-8BD4-7599-0079-223E2A90EA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6521774"/>
              </p:ext>
            </p:extLst>
          </p:nvPr>
        </p:nvGraphicFramePr>
        <p:xfrm>
          <a:off x="1197268" y="1843284"/>
          <a:ext cx="10156531" cy="4333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613A63-F887-B54A-FC7F-6DE7D7944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Communication Edge 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0EC02-FCAB-5CB2-476F-B1D968301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93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6A5485D-4AF6-47BA-8BB1-44D0639B9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3861B3-77F4-42C4-B257-AF7D1EB5F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 descr="Golf ball on grass">
            <a:extLst>
              <a:ext uri="{FF2B5EF4-FFF2-40B4-BE49-F238E27FC236}">
                <a16:creationId xmlns:a16="http://schemas.microsoft.com/office/drawing/2014/main" id="{507DF9C8-3503-F31A-FB6D-FA8F5DB017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5726" r="-1" b="-1"/>
          <a:stretch/>
        </p:blipFill>
        <p:spPr>
          <a:xfrm>
            <a:off x="5375" y="-1377"/>
            <a:ext cx="12188932" cy="685662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9179F62-E8C7-494A-8011-11EBB8304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0"/>
            <a:ext cx="12188952" cy="3732362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9D6D80-2FFF-4BCA-8939-FF1D684EE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375"/>
            <a:ext cx="12186647" cy="221117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7503EBA-5B77-460B-A348-AA3AC726B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1376"/>
            <a:ext cx="12186645" cy="2211176"/>
          </a:xfrm>
          <a:prstGeom prst="rect">
            <a:avLst/>
          </a:prstGeom>
          <a:blipFill dpi="0" rotWithShape="1">
            <a:blip r:embed="rId4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CA1BC0-A627-671C-95C4-EFB60145E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275" y="156477"/>
            <a:ext cx="10190071" cy="105840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100"/>
              <a:t>Journeys – attract stage – golf example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312C8B4-14ED-BC27-0594-336E77B304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250904"/>
              </p:ext>
            </p:extLst>
          </p:nvPr>
        </p:nvGraphicFramePr>
        <p:xfrm>
          <a:off x="32443" y="1702413"/>
          <a:ext cx="8012314" cy="4137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618">
                  <a:extLst>
                    <a:ext uri="{9D8B030D-6E8A-4147-A177-3AD203B41FA5}">
                      <a16:colId xmlns:a16="http://schemas.microsoft.com/office/drawing/2014/main" val="160478631"/>
                    </a:ext>
                  </a:extLst>
                </a:gridCol>
                <a:gridCol w="1157526">
                  <a:extLst>
                    <a:ext uri="{9D8B030D-6E8A-4147-A177-3AD203B41FA5}">
                      <a16:colId xmlns:a16="http://schemas.microsoft.com/office/drawing/2014/main" val="60064310"/>
                    </a:ext>
                  </a:extLst>
                </a:gridCol>
                <a:gridCol w="1212619">
                  <a:extLst>
                    <a:ext uri="{9D8B030D-6E8A-4147-A177-3AD203B41FA5}">
                      <a16:colId xmlns:a16="http://schemas.microsoft.com/office/drawing/2014/main" val="1795203870"/>
                    </a:ext>
                  </a:extLst>
                </a:gridCol>
                <a:gridCol w="1357311">
                  <a:extLst>
                    <a:ext uri="{9D8B030D-6E8A-4147-A177-3AD203B41FA5}">
                      <a16:colId xmlns:a16="http://schemas.microsoft.com/office/drawing/2014/main" val="2025893698"/>
                    </a:ext>
                  </a:extLst>
                </a:gridCol>
                <a:gridCol w="1432439">
                  <a:extLst>
                    <a:ext uri="{9D8B030D-6E8A-4147-A177-3AD203B41FA5}">
                      <a16:colId xmlns:a16="http://schemas.microsoft.com/office/drawing/2014/main" val="22813641"/>
                    </a:ext>
                  </a:extLst>
                </a:gridCol>
                <a:gridCol w="1836801">
                  <a:extLst>
                    <a:ext uri="{9D8B030D-6E8A-4147-A177-3AD203B41FA5}">
                      <a16:colId xmlns:a16="http://schemas.microsoft.com/office/drawing/2014/main" val="161987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Persona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 slice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Grip Size Wrong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Shaft Weak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Old cant turn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Poor Stance Poor Grip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838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Stage Attract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Simple video and blog on the 8 reasons you could slice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Explainer video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Explainer video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Explainer Video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Explainer video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429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Content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Blog Video Images illustrating:</a:t>
                      </a:r>
                    </a:p>
                    <a:p>
                      <a:r>
                        <a:rPr lang="en-US" sz="1050" dirty="0"/>
                        <a:t>-Grip size wrong </a:t>
                      </a:r>
                    </a:p>
                    <a:p>
                      <a:r>
                        <a:rPr lang="en-US" sz="1050" dirty="0"/>
                        <a:t>-Shafts weak</a:t>
                      </a:r>
                    </a:p>
                    <a:p>
                      <a:r>
                        <a:rPr lang="en-US" sz="1050" dirty="0"/>
                        <a:t>-Old cant turn</a:t>
                      </a:r>
                    </a:p>
                    <a:p>
                      <a:r>
                        <a:rPr lang="en-US" sz="1050" dirty="0"/>
                        <a:t>-Poor stance </a:t>
                      </a:r>
                    </a:p>
                    <a:p>
                      <a:r>
                        <a:rPr lang="en-US" sz="1050" dirty="0"/>
                        <a:t>-Poor Grip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Grip Size 1.Explainer Video </a:t>
                      </a:r>
                    </a:p>
                    <a:p>
                      <a:r>
                        <a:rPr lang="en-US" sz="1050" dirty="0"/>
                        <a:t>2. Blog on Grip size affecting slice hook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Shaft Weak</a:t>
                      </a:r>
                    </a:p>
                    <a:p>
                      <a:r>
                        <a:rPr lang="en-US" sz="1050" dirty="0"/>
                        <a:t>Shaft Strong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050" dirty="0"/>
                        <a:t>Explainer Video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050" dirty="0"/>
                        <a:t>Explainer blog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dirty="0"/>
                        <a:t>Video blog images all showing problem and solution 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050" dirty="0"/>
                        <a:t>Golf exercises for seniors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050" dirty="0"/>
                        <a:t>Pivot exercises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Video blog images all showing problem and solution 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050" dirty="0"/>
                        <a:t>Poor stance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050" dirty="0"/>
                        <a:t>Poor grip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477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Call to 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Several</a:t>
                      </a:r>
                    </a:p>
                    <a:p>
                      <a:r>
                        <a:rPr lang="en-US" sz="900" dirty="0"/>
                        <a:t>Free 15 min Diagnostic session</a:t>
                      </a:r>
                    </a:p>
                    <a:p>
                      <a:r>
                        <a:rPr lang="en-US" sz="900" dirty="0"/>
                        <a:t>Free Exercise drills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CTA 15-minute free diagnostic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CTA </a:t>
                      </a:r>
                    </a:p>
                    <a:p>
                      <a:r>
                        <a:rPr lang="en-US" sz="1050" dirty="0"/>
                        <a:t>Diagnostic 15 minutes </a:t>
                      </a:r>
                    </a:p>
                    <a:p>
                      <a:r>
                        <a:rPr lang="en-US" sz="1050" dirty="0"/>
                        <a:t>With Trackman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Buy exercise rubber bands here</a:t>
                      </a:r>
                    </a:p>
                    <a:p>
                      <a:r>
                        <a:rPr lang="en-US" sz="1050" dirty="0"/>
                        <a:t>Buy wrist strengtheners here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Free 15-minute diagnostic session book here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29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Consider stage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We price match competition , we fit for free – Buy online here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We price match competition – fitting offer</a:t>
                      </a:r>
                    </a:p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Price Match </a:t>
                      </a:r>
                    </a:p>
                    <a:p>
                      <a:r>
                        <a:rPr lang="en-US" sz="1050" dirty="0"/>
                        <a:t>Pick n Collect SMS when 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Lesson offer </a:t>
                      </a:r>
                    </a:p>
                    <a:p>
                      <a:r>
                        <a:rPr lang="en-US" sz="1050" dirty="0"/>
                        <a:t>Video of diagnostic </a:t>
                      </a:r>
                    </a:p>
                    <a:p>
                      <a:r>
                        <a:rPr lang="en-US" sz="1050" dirty="0"/>
                        <a:t>Book here 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689038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A3F951-3838-0C13-580C-368A6195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Communication Edge Introduction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D3A50-F2F2-8F59-6B60-85DA63F32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21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19187A-836E-93BC-F9B3-0005BCCA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2819399" cy="5577934"/>
          </a:xfrm>
        </p:spPr>
        <p:txBody>
          <a:bodyPr>
            <a:normAutofit/>
          </a:bodyPr>
          <a:lstStyle/>
          <a:p>
            <a:r>
              <a:rPr lang="en-US"/>
              <a:t>Tools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0FCD9EF-151C-1006-7806-949C0A951C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1275630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804E8A-4295-7BA9-31BA-B315D5237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Communication Edge 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B759C-CD19-C52A-BA59-D532AE85C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99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1"/>
            <a:ext cx="12192000" cy="221768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"/>
            <a:ext cx="12191999" cy="2224386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8F0CA1-FA41-F06E-E699-C4AF4CD9E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21" y="381000"/>
            <a:ext cx="11871879" cy="16001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/>
              <a:t>Standard customer conversion path thinking</a:t>
            </a:r>
            <a:br>
              <a:rPr lang="en-US" sz="3600" dirty="0"/>
            </a:br>
            <a:r>
              <a:rPr lang="en-US" sz="3600" dirty="0"/>
              <a:t>4 Levels – Attract, Convert, Close, Delight.</a:t>
            </a:r>
            <a:br>
              <a:rPr lang="en-US" sz="3600" dirty="0"/>
            </a:br>
            <a:r>
              <a:rPr lang="en-US" sz="3600" dirty="0"/>
              <a:t>Different Tools are required for each level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FAF33D-AEF4-8511-2FAA-571CB26921B3}"/>
              </a:ext>
            </a:extLst>
          </p:cNvPr>
          <p:cNvSpPr txBox="1"/>
          <p:nvPr/>
        </p:nvSpPr>
        <p:spPr>
          <a:xfrm>
            <a:off x="320121" y="2598529"/>
            <a:ext cx="4800600" cy="3552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Looks Like a lot of work to set up a proper conversion path, however there are simple easy steps to follow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This deck will show you how to research keywords that have ”Search Traffic”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How to build a competitor list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How to load SERanking so it carries out your research </a:t>
            </a:r>
            <a:r>
              <a:rPr lang="en-US" b="1" u="sng" dirty="0"/>
              <a:t>for you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47C9937C-DE3E-298A-354C-FDA9894F0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721" y="2281132"/>
            <a:ext cx="7020513" cy="372087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07E58E-3C29-A2B9-573A-BFB3513FB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Communication Edge 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D4771-A895-E108-23C5-8591D27CE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50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435A7-E488-A9A5-FC81-05C2822B2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choose HubSpot</a:t>
            </a:r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5771323B-C9EC-2EDC-C2F5-04EDF4BFD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859" y="1691323"/>
            <a:ext cx="3107356" cy="1553678"/>
          </a:xfrm>
          <a:prstGeom prst="rect">
            <a:avLst/>
          </a:prstGeom>
        </p:spPr>
      </p:pic>
      <p:pic>
        <p:nvPicPr>
          <p:cNvPr id="7" name="Picture 6" descr="A graph showing a market leader&#10;&#10;Description automatically generated with medium confidence">
            <a:extLst>
              <a:ext uri="{FF2B5EF4-FFF2-40B4-BE49-F238E27FC236}">
                <a16:creationId xmlns:a16="http://schemas.microsoft.com/office/drawing/2014/main" id="{EF0D3ABB-2BF3-6657-6927-30043DA72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876" y="1700976"/>
            <a:ext cx="2040556" cy="1534372"/>
          </a:xfrm>
          <a:prstGeom prst="rect">
            <a:avLst/>
          </a:prstGeom>
        </p:spPr>
      </p:pic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A015D1B0-F30F-5EAE-F121-0791461231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3187" y="1691322"/>
            <a:ext cx="4168868" cy="15440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C2DDAF-5534-2129-C230-EEEE90CA628A}"/>
              </a:ext>
            </a:extLst>
          </p:cNvPr>
          <p:cNvSpPr txBox="1"/>
          <p:nvPr/>
        </p:nvSpPr>
        <p:spPr>
          <a:xfrm>
            <a:off x="1060938" y="3651738"/>
            <a:ext cx="110804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They save you lots of money – wasting time getting traction – result shortcut 5 years work into 18 months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You can find cheaper alternatives</a:t>
            </a:r>
          </a:p>
          <a:p>
            <a:r>
              <a:rPr lang="en-US" dirty="0">
                <a:solidFill>
                  <a:schemeClr val="bg1"/>
                </a:solidFill>
              </a:rPr>
              <a:t>You can find components of HubSpot that are better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However, HubSpot have an Integrated Approach…. Let me explain 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943B11A-9500-5C8F-ECB4-D3B0347E4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Communication Edge Introduction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A9ED17F-59A0-5EA4-D863-91CE09A27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42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4F8020C-60BB-4357-8207-13221A99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A2CDDB6-F030-4807-B21E-5D78CA312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61" y="0"/>
            <a:ext cx="12191999" cy="6858000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5A2CCDB-461D-45E4-9EDC-83C5335CB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457" y="739600"/>
            <a:ext cx="10768226" cy="53909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B39EDC-16E6-A306-51EA-01F909655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0" y="1066800"/>
            <a:ext cx="5367527" cy="7444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Tools</a:t>
            </a:r>
          </a:p>
        </p:txBody>
      </p:sp>
      <p:pic>
        <p:nvPicPr>
          <p:cNvPr id="4" name="Picture 3" descr="Work tools on a red background">
            <a:extLst>
              <a:ext uri="{FF2B5EF4-FFF2-40B4-BE49-F238E27FC236}">
                <a16:creationId xmlns:a16="http://schemas.microsoft.com/office/drawing/2014/main" id="{71EC3329-882B-4D87-C799-DCE4C79D65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747"/>
          <a:stretch/>
        </p:blipFill>
        <p:spPr>
          <a:xfrm>
            <a:off x="1729512" y="3798277"/>
            <a:ext cx="2627623" cy="1477746"/>
          </a:xfrm>
          <a:prstGeom prst="rect">
            <a:avLst/>
          </a:prstGeom>
        </p:spPr>
      </p:pic>
      <p:pic>
        <p:nvPicPr>
          <p:cNvPr id="6" name="Picture 5" descr="A group of white rectangular objects with orange and black text&#10;&#10;Description automatically generated">
            <a:extLst>
              <a:ext uri="{FF2B5EF4-FFF2-40B4-BE49-F238E27FC236}">
                <a16:creationId xmlns:a16="http://schemas.microsoft.com/office/drawing/2014/main" id="{D951BA24-27BB-B49A-DD93-4C350FE61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918" y="2049190"/>
            <a:ext cx="2601217" cy="14072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952867-3FD4-CAA3-6658-3330A357BED0}"/>
              </a:ext>
            </a:extLst>
          </p:cNvPr>
          <p:cNvSpPr txBox="1"/>
          <p:nvPr/>
        </p:nvSpPr>
        <p:spPr>
          <a:xfrm>
            <a:off x="4788877" y="1914821"/>
            <a:ext cx="658520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do not need all these elements when you start</a:t>
            </a:r>
          </a:p>
          <a:p>
            <a:endParaRPr lang="en-US" dirty="0"/>
          </a:p>
          <a:p>
            <a:r>
              <a:rPr lang="en-US" dirty="0"/>
              <a:t>However, as you grow you will need </a:t>
            </a:r>
          </a:p>
          <a:p>
            <a:r>
              <a:rPr lang="en-US" dirty="0"/>
              <a:t>Better tools – HubSpot have different levels of CRM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r>
              <a:rPr lang="en-US" dirty="0"/>
              <a:t>HubSpot have thought about you growing…….</a:t>
            </a:r>
          </a:p>
          <a:p>
            <a:endParaRPr lang="en-US" dirty="0"/>
          </a:p>
          <a:p>
            <a:r>
              <a:rPr lang="en-US" dirty="0"/>
              <a:t>You will need to integrate tools like </a:t>
            </a:r>
          </a:p>
          <a:p>
            <a:r>
              <a:rPr lang="en-US" dirty="0"/>
              <a:t>- Payment platforms </a:t>
            </a:r>
          </a:p>
          <a:p>
            <a:r>
              <a:rPr lang="en-US" dirty="0"/>
              <a:t>- Phone systems</a:t>
            </a:r>
          </a:p>
          <a:p>
            <a:r>
              <a:rPr lang="en-US" dirty="0"/>
              <a:t>- Social platforms</a:t>
            </a:r>
          </a:p>
          <a:p>
            <a:r>
              <a:rPr lang="en-US" dirty="0"/>
              <a:t>HubSpot have thought about who you need to integrate with</a:t>
            </a:r>
          </a:p>
          <a:p>
            <a:r>
              <a:rPr lang="en-US" dirty="0"/>
              <a:t>This saves developers cost and time @£500 a day </a:t>
            </a:r>
          </a:p>
          <a:p>
            <a:r>
              <a:rPr lang="en-US" dirty="0"/>
              <a:t>   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B3FFD96-13A1-9E01-84AE-FAE108F6B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Communication Edge Introduction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2B1F84B-5141-9F40-B5BD-5D1B75C16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4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C8134F5-D8B2-4E75-AB7D-52504044E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6" y="0"/>
            <a:ext cx="12179928" cy="6858000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Computer script on a screen">
            <a:extLst>
              <a:ext uri="{FF2B5EF4-FFF2-40B4-BE49-F238E27FC236}">
                <a16:creationId xmlns:a16="http://schemas.microsoft.com/office/drawing/2014/main" id="{86A56A32-29DB-9DF2-DEBC-8C94D88805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l="245" r="40468" b="-1"/>
          <a:stretch/>
        </p:blipFill>
        <p:spPr>
          <a:xfrm>
            <a:off x="20" y="10"/>
            <a:ext cx="6089884" cy="6856614"/>
          </a:xfrm>
          <a:prstGeom prst="rect">
            <a:avLst/>
          </a:prstGeom>
        </p:spPr>
      </p:pic>
      <p:pic>
        <p:nvPicPr>
          <p:cNvPr id="15" name="Picture 14" descr="A diagram of a hubspot connect&#10;&#10;Description automatically generated">
            <a:extLst>
              <a:ext uri="{FF2B5EF4-FFF2-40B4-BE49-F238E27FC236}">
                <a16:creationId xmlns:a16="http://schemas.microsoft.com/office/drawing/2014/main" id="{E91DA457-2356-4E31-3313-FA7DB5103D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l="23818" r="26147" b="1"/>
          <a:stretch/>
        </p:blipFill>
        <p:spPr>
          <a:xfrm>
            <a:off x="6092952" y="10"/>
            <a:ext cx="6099048" cy="63082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0DAF40-4CD9-6969-9FED-18E4B8515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19" y="298175"/>
            <a:ext cx="4669220" cy="7744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 err="1">
                <a:solidFill>
                  <a:srgbClr val="FFFFFF"/>
                </a:solidFill>
              </a:rPr>
              <a:t>Hubspot</a:t>
            </a:r>
            <a:r>
              <a:rPr lang="en-US" dirty="0">
                <a:solidFill>
                  <a:srgbClr val="FFFFFF"/>
                </a:solidFill>
              </a:rPr>
              <a:t> apps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3DF1F6-B6A1-60A8-7072-10E9D56E3DF3}"/>
              </a:ext>
            </a:extLst>
          </p:cNvPr>
          <p:cNvSpPr txBox="1"/>
          <p:nvPr/>
        </p:nvSpPr>
        <p:spPr>
          <a:xfrm>
            <a:off x="6756812" y="6241748"/>
            <a:ext cx="4669220" cy="681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ctr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FFFFFF"/>
                </a:solidFill>
              </a:rPr>
              <a:t>These are all the APPs they Integrate too saving you time money and speed of execution – integrating to apps is often just authorizing them to talk through a scripted 5-minute process 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0AD5C92E-CC77-D286-DA68-459158FDB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0689" y="6492875"/>
            <a:ext cx="4114800" cy="365125"/>
          </a:xfrm>
        </p:spPr>
        <p:txBody>
          <a:bodyPr/>
          <a:lstStyle/>
          <a:p>
            <a:r>
              <a:rPr lang="en-US" dirty="0"/>
              <a:t>Communication Edge Introduction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E9EB5E7-46FE-C3E3-1531-C7FD63CF1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9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8CBEC9D-9F9B-4383-B986-DE5B184A9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0" t="44401"/>
          <a:stretch/>
        </p:blipFill>
        <p:spPr>
          <a:xfrm>
            <a:off x="-3048" y="-1"/>
            <a:ext cx="1146048" cy="10709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B237CB-FE2B-818A-C6A3-117165CCD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339"/>
            <a:ext cx="4648200" cy="28311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What Do these Stages Mean?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8B2512-32B9-8369-5DEC-91542C360E1C}"/>
              </a:ext>
            </a:extLst>
          </p:cNvPr>
          <p:cNvSpPr txBox="1"/>
          <p:nvPr/>
        </p:nvSpPr>
        <p:spPr>
          <a:xfrm>
            <a:off x="838200" y="3429000"/>
            <a:ext cx="4647901" cy="2585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Here’s a typical everyday purchase path – for someone with a cold 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FE52FC7-B3EF-46A4-B8CE-292164EC9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64"/>
          <a:stretch/>
        </p:blipFill>
        <p:spPr>
          <a:xfrm>
            <a:off x="11527047" y="3144779"/>
            <a:ext cx="661905" cy="2548349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2CCC17A-51EA-463A-3D8C-19FDC0094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906469"/>
              </p:ext>
            </p:extLst>
          </p:nvPr>
        </p:nvGraphicFramePr>
        <p:xfrm>
          <a:off x="5439508" y="1959586"/>
          <a:ext cx="6004767" cy="3383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762">
                  <a:extLst>
                    <a:ext uri="{9D8B030D-6E8A-4147-A177-3AD203B41FA5}">
                      <a16:colId xmlns:a16="http://schemas.microsoft.com/office/drawing/2014/main" val="3575700940"/>
                    </a:ext>
                  </a:extLst>
                </a:gridCol>
                <a:gridCol w="1093786">
                  <a:extLst>
                    <a:ext uri="{9D8B030D-6E8A-4147-A177-3AD203B41FA5}">
                      <a16:colId xmlns:a16="http://schemas.microsoft.com/office/drawing/2014/main" val="1049517357"/>
                    </a:ext>
                  </a:extLst>
                </a:gridCol>
                <a:gridCol w="1313648">
                  <a:extLst>
                    <a:ext uri="{9D8B030D-6E8A-4147-A177-3AD203B41FA5}">
                      <a16:colId xmlns:a16="http://schemas.microsoft.com/office/drawing/2014/main" val="1145901540"/>
                    </a:ext>
                  </a:extLst>
                </a:gridCol>
                <a:gridCol w="972441">
                  <a:extLst>
                    <a:ext uri="{9D8B030D-6E8A-4147-A177-3AD203B41FA5}">
                      <a16:colId xmlns:a16="http://schemas.microsoft.com/office/drawing/2014/main" val="4271938170"/>
                    </a:ext>
                  </a:extLst>
                </a:gridCol>
                <a:gridCol w="1048130">
                  <a:extLst>
                    <a:ext uri="{9D8B030D-6E8A-4147-A177-3AD203B41FA5}">
                      <a16:colId xmlns:a16="http://schemas.microsoft.com/office/drawing/2014/main" val="116918936"/>
                    </a:ext>
                  </a:extLst>
                </a:gridCol>
              </a:tblGrid>
              <a:tr h="244286">
                <a:tc>
                  <a:txBody>
                    <a:bodyPr/>
                    <a:lstStyle/>
                    <a:p>
                      <a:r>
                        <a:rPr lang="en-US" sz="1100"/>
                        <a:t>Conversion Stage </a:t>
                      </a:r>
                    </a:p>
                  </a:txBody>
                  <a:tcPr marL="55519" marR="55519" marT="27760" marB="27760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Awareness</a:t>
                      </a:r>
                    </a:p>
                  </a:txBody>
                  <a:tcPr marL="55519" marR="55519" marT="27760" marB="27760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Consider </a:t>
                      </a:r>
                    </a:p>
                  </a:txBody>
                  <a:tcPr marL="55519" marR="55519" marT="27760" marB="27760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Convert </a:t>
                      </a:r>
                    </a:p>
                  </a:txBody>
                  <a:tcPr marL="55519" marR="55519" marT="27760" marB="27760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Delight </a:t>
                      </a:r>
                    </a:p>
                  </a:txBody>
                  <a:tcPr marL="55519" marR="55519" marT="27760" marB="27760"/>
                </a:tc>
                <a:extLst>
                  <a:ext uri="{0D108BD9-81ED-4DB2-BD59-A6C34878D82A}">
                    <a16:rowId xmlns:a16="http://schemas.microsoft.com/office/drawing/2014/main" val="773884508"/>
                  </a:ext>
                </a:extLst>
              </a:tr>
              <a:tr h="854999">
                <a:tc>
                  <a:txBody>
                    <a:bodyPr/>
                    <a:lstStyle/>
                    <a:p>
                      <a:r>
                        <a:rPr lang="en-US" sz="900"/>
                        <a:t>Example problem</a:t>
                      </a:r>
                    </a:p>
                    <a:p>
                      <a:r>
                        <a:rPr lang="en-US" sz="900" b="1"/>
                        <a:t>I have a cold </a:t>
                      </a:r>
                    </a:p>
                  </a:txBody>
                  <a:tcPr marL="55519" marR="55519" marT="27760" marB="2776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Likely search </a:t>
                      </a:r>
                      <a:r>
                        <a:rPr lang="en-US" sz="900" b="1"/>
                        <a:t>“Google Top 3 Cold Cures”</a:t>
                      </a:r>
                    </a:p>
                  </a:txBody>
                  <a:tcPr marL="55519" marR="55519" marT="27760" marB="27760"/>
                </a:tc>
                <a:tc>
                  <a:txBody>
                    <a:bodyPr/>
                    <a:lstStyle/>
                    <a:p>
                      <a:r>
                        <a:rPr lang="en-US" sz="900" b="1"/>
                        <a:t>Lemsip near me</a:t>
                      </a:r>
                    </a:p>
                  </a:txBody>
                  <a:tcPr marL="55519" marR="55519" marT="27760" marB="27760"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Chemist</a:t>
                      </a:r>
                    </a:p>
                    <a:p>
                      <a:r>
                        <a:rPr lang="en-US" sz="900" b="1" dirty="0" err="1"/>
                        <a:t>Lemsip</a:t>
                      </a:r>
                      <a:r>
                        <a:rPr lang="en-US" sz="900" b="1" dirty="0"/>
                        <a:t> Offer</a:t>
                      </a:r>
                    </a:p>
                  </a:txBody>
                  <a:tcPr marL="55519" marR="55519" marT="27760" marB="2776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Don’t let them buy once – create lists of buyers using tools like HubSpot</a:t>
                      </a:r>
                    </a:p>
                  </a:txBody>
                  <a:tcPr marL="55519" marR="55519" marT="27760" marB="27760"/>
                </a:tc>
                <a:extLst>
                  <a:ext uri="{0D108BD9-81ED-4DB2-BD59-A6C34878D82A}">
                    <a16:rowId xmlns:a16="http://schemas.microsoft.com/office/drawing/2014/main" val="2922113097"/>
                  </a:ext>
                </a:extLst>
              </a:tr>
              <a:tr h="725454">
                <a:tc>
                  <a:txBody>
                    <a:bodyPr/>
                    <a:lstStyle/>
                    <a:p>
                      <a:r>
                        <a:rPr lang="en-US" sz="900"/>
                        <a:t>These problems are what people search for </a:t>
                      </a:r>
                    </a:p>
                  </a:txBody>
                  <a:tcPr marL="55519" marR="55519" marT="27760" marB="2776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So, a Good awareness piece of content is “Top 3 cold cures” </a:t>
                      </a:r>
                    </a:p>
                  </a:txBody>
                  <a:tcPr marL="55519" marR="55519" marT="27760" marB="2776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Top cold cure suppliers of </a:t>
                      </a:r>
                    </a:p>
                    <a:p>
                      <a:r>
                        <a:rPr lang="en-US" sz="900"/>
                        <a:t>Lemsip Cold n Flu</a:t>
                      </a:r>
                    </a:p>
                    <a:p>
                      <a:endParaRPr lang="en-US" sz="900"/>
                    </a:p>
                  </a:txBody>
                  <a:tcPr marL="55519" marR="55519" marT="27760" marB="2776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Buy now 15% off </a:t>
                      </a:r>
                    </a:p>
                    <a:p>
                      <a:r>
                        <a:rPr lang="en-US" sz="900"/>
                        <a:t>Deliver to you </a:t>
                      </a:r>
                    </a:p>
                  </a:txBody>
                  <a:tcPr marL="55519" marR="55519" marT="27760" marB="2776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Email them offers</a:t>
                      </a:r>
                    </a:p>
                  </a:txBody>
                  <a:tcPr marL="55519" marR="55519" marT="27760" marB="27760"/>
                </a:tc>
                <a:extLst>
                  <a:ext uri="{0D108BD9-81ED-4DB2-BD59-A6C34878D82A}">
                    <a16:rowId xmlns:a16="http://schemas.microsoft.com/office/drawing/2014/main" val="1801046900"/>
                  </a:ext>
                </a:extLst>
              </a:tr>
              <a:tr h="1558393">
                <a:tc>
                  <a:txBody>
                    <a:bodyPr/>
                    <a:lstStyle/>
                    <a:p>
                      <a:r>
                        <a:rPr lang="en-US" sz="900"/>
                        <a:t>You need a list of these problem statements / phrases / questions – you create them as you research. SERanking, Google and competitors will teach you them if you research properly</a:t>
                      </a:r>
                    </a:p>
                  </a:txBody>
                  <a:tcPr marL="55519" marR="55519" marT="27760" marB="2776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In the article is a link to the next ”where do I buy the top cold cure?”</a:t>
                      </a:r>
                    </a:p>
                    <a:p>
                      <a:r>
                        <a:rPr lang="en-US" sz="900"/>
                        <a:t>In this instance “Lemsip”</a:t>
                      </a:r>
                    </a:p>
                  </a:txBody>
                  <a:tcPr marL="55519" marR="55519" marT="27760" marB="2776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This article will have Lemsip Suppliers</a:t>
                      </a:r>
                    </a:p>
                    <a:p>
                      <a:r>
                        <a:rPr lang="en-US" sz="600"/>
                        <a:t>Fred chemists £4.99 link</a:t>
                      </a:r>
                    </a:p>
                    <a:p>
                      <a:r>
                        <a:rPr lang="en-US" sz="600"/>
                        <a:t>Oli Chemist $4.79 </a:t>
                      </a:r>
                      <a:r>
                        <a:rPr lang="en-US" sz="600" u="sng"/>
                        <a:t>buy now</a:t>
                      </a:r>
                    </a:p>
                  </a:txBody>
                  <a:tcPr marL="55519" marR="55519" marT="27760" marB="2776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These offers differentiate you when the buyer has decided I’m buying lemsip</a:t>
                      </a:r>
                    </a:p>
                  </a:txBody>
                  <a:tcPr marL="55519" marR="55519" marT="27760" marB="2776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Next autumn </a:t>
                      </a:r>
                    </a:p>
                    <a:p>
                      <a:r>
                        <a:rPr lang="en-US" sz="900" dirty="0"/>
                        <a:t>Lemsip offers</a:t>
                      </a:r>
                    </a:p>
                    <a:p>
                      <a:endParaRPr lang="en-US" sz="900" dirty="0"/>
                    </a:p>
                  </a:txBody>
                  <a:tcPr marL="55519" marR="55519" marT="27760" marB="27760"/>
                </a:tc>
                <a:extLst>
                  <a:ext uri="{0D108BD9-81ED-4DB2-BD59-A6C34878D82A}">
                    <a16:rowId xmlns:a16="http://schemas.microsoft.com/office/drawing/2014/main" val="4048254967"/>
                  </a:ext>
                </a:extLst>
              </a:tr>
            </a:tbl>
          </a:graphicData>
        </a:graphic>
      </p:graphicFrame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CD93984-03E2-8022-91A0-B8241A30C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Communication Edge Introduction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D5743B0-66B0-4887-7897-6704FBBB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64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7F7562-DBE2-4729-835D-1486BBB43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2627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E0245F-7D4D-413E-940B-1D9D9A17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627"/>
            <a:ext cx="12188952" cy="6858000"/>
          </a:xfrm>
          <a:prstGeom prst="rect">
            <a:avLst/>
          </a:prstGeom>
          <a:solidFill>
            <a:schemeClr val="bg2">
              <a:alpha val="61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B97BE4-8A98-49F3-8669-EAAF6D433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390032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090277-9074-44AA-8A49-453BF2C45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-1"/>
            <a:ext cx="12191999" cy="3909853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9C799-FD75-A1A2-7F7F-F41D7F0B4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060" y="854266"/>
            <a:ext cx="4995940" cy="6169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dirty="0"/>
              <a:t>Let's start with the “attract” phase 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77461515-AFEA-5C38-66EC-5154142CBD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1343"/>
          <a:stretch/>
        </p:blipFill>
        <p:spPr>
          <a:xfrm>
            <a:off x="790798" y="847910"/>
            <a:ext cx="6402214" cy="9723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8831A1-14D8-5102-3D65-1B088A8D1C92}"/>
              </a:ext>
            </a:extLst>
          </p:cNvPr>
          <p:cNvSpPr txBox="1"/>
          <p:nvPr/>
        </p:nvSpPr>
        <p:spPr>
          <a:xfrm>
            <a:off x="697523" y="2116015"/>
            <a:ext cx="1009295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Definitions</a:t>
            </a:r>
          </a:p>
          <a:p>
            <a:r>
              <a:rPr lang="en-US" sz="1400" dirty="0">
                <a:solidFill>
                  <a:schemeClr val="bg1"/>
                </a:solidFill>
              </a:rPr>
              <a:t>SEO – Search engine optimization = plain English = ranking high on the page in search engines</a:t>
            </a:r>
          </a:p>
          <a:p>
            <a:r>
              <a:rPr lang="en-US" sz="1400" dirty="0">
                <a:solidFill>
                  <a:schemeClr val="bg1"/>
                </a:solidFill>
              </a:rPr>
              <a:t>Blog – Commentary often used to update folk – However real purpose “spell out issues, problems you solve”</a:t>
            </a:r>
          </a:p>
          <a:p>
            <a:r>
              <a:rPr lang="en-US" sz="1400" dirty="0">
                <a:solidFill>
                  <a:schemeClr val="bg1"/>
                </a:solidFill>
              </a:rPr>
              <a:t>Website – Often what people build first however, I'd argue not till you have researched search terms, customer journey </a:t>
            </a:r>
            <a:r>
              <a:rPr lang="en-US" sz="1400" dirty="0" err="1">
                <a:solidFill>
                  <a:schemeClr val="bg1"/>
                </a:solidFill>
              </a:rPr>
              <a:t>etc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Social – Social media sites – these are full of network where people learn, connect, share experiences, refer people</a:t>
            </a:r>
          </a:p>
          <a:p>
            <a:r>
              <a:rPr lang="en-US" sz="1400" dirty="0">
                <a:solidFill>
                  <a:schemeClr val="bg1"/>
                </a:solidFill>
              </a:rPr>
              <a:t>ADS – PPC pay per click campaigns – where Google Facebook make their money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F45299-68A1-E36A-15C1-8464A35913B5}"/>
              </a:ext>
            </a:extLst>
          </p:cNvPr>
          <p:cNvSpPr txBox="1"/>
          <p:nvPr/>
        </p:nvSpPr>
        <p:spPr>
          <a:xfrm>
            <a:off x="744415" y="4062046"/>
            <a:ext cx="1004146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Tip 1</a:t>
            </a:r>
            <a:r>
              <a:rPr lang="en-US" sz="1400" dirty="0"/>
              <a:t> – DO NOT SELL – people back off sellers, they love educators, people who show them how to fix issues</a:t>
            </a:r>
          </a:p>
          <a:p>
            <a:r>
              <a:rPr lang="en-US" sz="1400" dirty="0">
                <a:solidFill>
                  <a:srgbClr val="FF0000"/>
                </a:solidFill>
              </a:rPr>
              <a:t>Tip 2 </a:t>
            </a:r>
            <a:r>
              <a:rPr lang="en-US" sz="1400" dirty="0"/>
              <a:t>– At attract / awareness stage you need to think of yourself as a publisher of “how to fix issues”</a:t>
            </a:r>
          </a:p>
          <a:p>
            <a:r>
              <a:rPr lang="en-US" sz="1400" dirty="0">
                <a:solidFill>
                  <a:srgbClr val="FF0000"/>
                </a:solidFill>
              </a:rPr>
              <a:t>Tip 3 </a:t>
            </a:r>
            <a:r>
              <a:rPr lang="en-US" sz="1400" dirty="0"/>
              <a:t>– These Problems or issues you share will be shared amongst networks, the better they are the more they are shared</a:t>
            </a:r>
          </a:p>
          <a:p>
            <a:endParaRPr lang="en-US" sz="1400" dirty="0"/>
          </a:p>
          <a:p>
            <a:r>
              <a:rPr lang="en-US" sz="1400" dirty="0"/>
              <a:t>Purpose – All you are doing at the awareness stage is explaining how to fix issues – educating </a:t>
            </a:r>
          </a:p>
          <a:p>
            <a:r>
              <a:rPr lang="en-US" sz="1400" dirty="0"/>
              <a:t>– the CTA call to action at the end of the problem-solving blog, article, landing page, post will be a natural step </a:t>
            </a:r>
          </a:p>
          <a:p>
            <a:r>
              <a:rPr lang="en-US" sz="1400" dirty="0"/>
              <a:t>- It will fill your pipeline with “suspects”</a:t>
            </a:r>
          </a:p>
          <a:p>
            <a:endParaRPr lang="en-US" sz="1400" dirty="0"/>
          </a:p>
          <a:p>
            <a:r>
              <a:rPr lang="en-US" sz="1400" dirty="0"/>
              <a:t>Suspects explained – EXAMPLE – you’re a golfer – you have a problem – you slice the ball – the fix “a lesson” </a:t>
            </a:r>
          </a:p>
          <a:p>
            <a:r>
              <a:rPr lang="en-US" sz="1400" dirty="0"/>
              <a:t>However, a simple video, how to fix a slice – will get you traffic - they will then try and fix it themselves – most will fail</a:t>
            </a:r>
          </a:p>
          <a:p>
            <a:r>
              <a:rPr lang="en-US" sz="1400" b="1" dirty="0"/>
              <a:t>Suspects</a:t>
            </a:r>
            <a:r>
              <a:rPr lang="en-US" sz="1400" dirty="0"/>
              <a:t> will have different </a:t>
            </a:r>
            <a:r>
              <a:rPr lang="en-US" sz="1400" b="1" dirty="0"/>
              <a:t>“personas” explained later </a:t>
            </a:r>
          </a:p>
          <a:p>
            <a:r>
              <a:rPr lang="en-US" sz="1400" dirty="0"/>
              <a:t> 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D54F23-0DD5-409E-C9C1-93E93B1B2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Communication Edge Introduction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8987D21-1F67-E7C6-FB39-150594CCC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04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75B235-442C-592B-944E-8E4FD86C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2819399" cy="5577934"/>
          </a:xfrm>
        </p:spPr>
        <p:txBody>
          <a:bodyPr>
            <a:normAutofit/>
          </a:bodyPr>
          <a:lstStyle/>
          <a:p>
            <a:r>
              <a:rPr lang="en-US" sz="3700"/>
              <a:t>Rule 1 Awareness Stage - </a:t>
            </a:r>
            <a:r>
              <a:rPr lang="en-US" sz="3700" u="sng"/>
              <a:t>Research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7C4B517-2900-2309-E293-1ACD438514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3226961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2868D1-421B-110D-FACD-096E31D9B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Communication Edge 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ED45F-8ECA-34C4-9506-9A7CF6777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84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1"/>
            <a:ext cx="12192000" cy="221768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"/>
            <a:ext cx="12191999" cy="2224386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75B235-442C-592B-944E-8E4FD86C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1234854" cy="1600124"/>
          </a:xfrm>
        </p:spPr>
        <p:txBody>
          <a:bodyPr>
            <a:normAutofit fontScale="90000"/>
          </a:bodyPr>
          <a:lstStyle/>
          <a:p>
            <a:r>
              <a:rPr lang="en-US" dirty="0"/>
              <a:t>Rule 1 Awareness Stage – Get a research tool </a:t>
            </a:r>
            <a:r>
              <a:rPr lang="en-US" sz="2200" dirty="0"/>
              <a:t>(</a:t>
            </a:r>
            <a:r>
              <a:rPr lang="en-US" sz="1800" dirty="0"/>
              <a:t>to cut down the effort time and cost (i.e., don’t guess how to get customers, that wastes time and money)  </a:t>
            </a:r>
            <a:endParaRPr lang="en-US" dirty="0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2C9B546B-FB7E-A103-8C4E-61CBFDD904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5366553"/>
              </p:ext>
            </p:extLst>
          </p:nvPr>
        </p:nvGraphicFramePr>
        <p:xfrm>
          <a:off x="838200" y="2745362"/>
          <a:ext cx="7843694" cy="3552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3E298DCF-93AC-27AE-D956-D58E1E0A6B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2821" y="4969258"/>
            <a:ext cx="2911469" cy="13289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21628B-A135-062F-7427-77192745E2A3}"/>
              </a:ext>
            </a:extLst>
          </p:cNvPr>
          <p:cNvSpPr txBox="1"/>
          <p:nvPr/>
        </p:nvSpPr>
        <p:spPr>
          <a:xfrm>
            <a:off x="8982821" y="3191326"/>
            <a:ext cx="2645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FF0000"/>
                </a:highlight>
              </a:rPr>
              <a:t>The next slides show </a:t>
            </a:r>
          </a:p>
          <a:p>
            <a:r>
              <a:rPr lang="en-US" dirty="0">
                <a:solidFill>
                  <a:schemeClr val="bg1"/>
                </a:solidFill>
                <a:highlight>
                  <a:srgbClr val="FF0000"/>
                </a:highlight>
              </a:rPr>
              <a:t>you how to use the tool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650511D-3115-1F6F-A1FF-2BD8149BB0FA}"/>
              </a:ext>
            </a:extLst>
          </p:cNvPr>
          <p:cNvCxnSpPr>
            <a:cxnSpLocks/>
          </p:cNvCxnSpPr>
          <p:nvPr/>
        </p:nvCxnSpPr>
        <p:spPr>
          <a:xfrm>
            <a:off x="8681894" y="5723374"/>
            <a:ext cx="294890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97402C0-41B4-97FC-267A-250B53EBB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Communication Edge Introduction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FE4BEF2-195B-0866-B44E-1207CC9FF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55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5B235-442C-592B-944E-8E4FD86C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003218" cy="611459"/>
          </a:xfrm>
        </p:spPr>
        <p:txBody>
          <a:bodyPr>
            <a:normAutofit fontScale="90000"/>
          </a:bodyPr>
          <a:lstStyle/>
          <a:p>
            <a:r>
              <a:rPr lang="en-US" dirty="0"/>
              <a:t>Rule 1 Awareness Stage  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34E9AF45-50ED-CD5F-B210-A12993EDB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707" y="1300417"/>
            <a:ext cx="10919206" cy="45140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C0DD8E-1100-E990-3DD7-6CCB88061602}"/>
              </a:ext>
            </a:extLst>
          </p:cNvPr>
          <p:cNvSpPr txBox="1"/>
          <p:nvPr/>
        </p:nvSpPr>
        <p:spPr>
          <a:xfrm>
            <a:off x="838200" y="931085"/>
            <a:ext cx="364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Keyword you want to learn about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1E5850-1CEC-A27E-AD5F-B681A4EF462A}"/>
              </a:ext>
            </a:extLst>
          </p:cNvPr>
          <p:cNvCxnSpPr>
            <a:cxnSpLocks/>
          </p:cNvCxnSpPr>
          <p:nvPr/>
        </p:nvCxnSpPr>
        <p:spPr>
          <a:xfrm flipH="1">
            <a:off x="2083358" y="1213944"/>
            <a:ext cx="645974" cy="8953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34182C6-59AB-8449-7A1E-EF3F55D8ACAA}"/>
              </a:ext>
            </a:extLst>
          </p:cNvPr>
          <p:cNvSpPr txBox="1"/>
          <p:nvPr/>
        </p:nvSpPr>
        <p:spPr>
          <a:xfrm>
            <a:off x="838200" y="5877397"/>
            <a:ext cx="7351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Up will pop all the things you need to know about this keyword 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2CBEFABC-7212-CEDB-9FCB-7DC495E8F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Communication Edge Introduction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748D2E6B-204C-3900-AE13-C3D7C301B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49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8C81AE-8F0D-49F3-9FB4-334B0DCD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9DA4B2B-B54E-43B4-A1A4-EB704F7F3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1" t="54841" r="-1"/>
          <a:stretch/>
        </p:blipFill>
        <p:spPr>
          <a:xfrm>
            <a:off x="0" y="0"/>
            <a:ext cx="872377" cy="838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A6CE63-7D47-7FD5-E44E-EF26AAB43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813"/>
            <a:ext cx="5638800" cy="15737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Awareness Stage 1 – Research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5B4033-385D-F59C-AA6D-6B0FC43E1B10}"/>
              </a:ext>
            </a:extLst>
          </p:cNvPr>
          <p:cNvSpPr txBox="1"/>
          <p:nvPr/>
        </p:nvSpPr>
        <p:spPr>
          <a:xfrm>
            <a:off x="6687160" y="559814"/>
            <a:ext cx="4633486" cy="1573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Click on keyword suggestions – up comes the list, there search volumes, search trends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ED0D7DEE-D845-1571-8BD8-1CC019694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1354" y="1765408"/>
            <a:ext cx="9014446" cy="44396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C32610F-5445-4E12-87F6-F0591ABE7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64"/>
          <a:stretch/>
        </p:blipFill>
        <p:spPr>
          <a:xfrm>
            <a:off x="11527047" y="3144779"/>
            <a:ext cx="661905" cy="2548349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F75A731-7DBE-921E-1C1C-492B9A8CB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Communication Edge Introduction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C9BBE83-2542-B1AB-EA58-53E0BCCDE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43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B30B06-9057-61EC-1E25-657FB41B5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2819399" cy="5577934"/>
          </a:xfrm>
        </p:spPr>
        <p:txBody>
          <a:bodyPr>
            <a:normAutofit/>
          </a:bodyPr>
          <a:lstStyle/>
          <a:p>
            <a:r>
              <a:rPr lang="en-US" sz="3700"/>
              <a:t>Awareness Stages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F3E712C-016C-0603-EC62-BDF36DEF1E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8218759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EC729D-802B-C97A-3C44-90D673568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Communication Edge 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C6293-A01E-DC96-7307-B55115861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09801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Custom 69">
      <a:dk1>
        <a:sysClr val="windowText" lastClr="000000"/>
      </a:dk1>
      <a:lt1>
        <a:sysClr val="window" lastClr="FFFFFF"/>
      </a:lt1>
      <a:dk2>
        <a:srgbClr val="44131A"/>
      </a:dk2>
      <a:lt2>
        <a:srgbClr val="F2ECEA"/>
      </a:lt2>
      <a:accent1>
        <a:srgbClr val="A62C52"/>
      </a:accent1>
      <a:accent2>
        <a:srgbClr val="A7928D"/>
      </a:accent2>
      <a:accent3>
        <a:srgbClr val="307C71"/>
      </a:accent3>
      <a:accent4>
        <a:srgbClr val="41575D"/>
      </a:accent4>
      <a:accent5>
        <a:srgbClr val="8FA3A3"/>
      </a:accent5>
      <a:accent6>
        <a:srgbClr val="CA8370"/>
      </a:accent6>
      <a:hlink>
        <a:srgbClr val="D13D6E"/>
      </a:hlink>
      <a:folHlink>
        <a:srgbClr val="6C9D92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{68CA90FF-B4F0-A54C-94A9-C38C30ACE20A}tf16401378</Template>
  <TotalTime>460</TotalTime>
  <Words>2296</Words>
  <Application>Microsoft Macintosh PowerPoint</Application>
  <PresentationFormat>Widescreen</PresentationFormat>
  <Paragraphs>332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Avenir Next LT Pro</vt:lpstr>
      <vt:lpstr>AvenirNext LT Pro Medium</vt:lpstr>
      <vt:lpstr>Calibri</vt:lpstr>
      <vt:lpstr>BlockprintVTI</vt:lpstr>
      <vt:lpstr>Conversion Paths  Suspect, Prospect and Customer </vt:lpstr>
      <vt:lpstr>Standard customer conversion path thinking 4 Levels – Attract, Convert, Close, Delight. Different Tools are required for each level  </vt:lpstr>
      <vt:lpstr>What Do these Stages Mean?</vt:lpstr>
      <vt:lpstr>Let's start with the “attract” phase </vt:lpstr>
      <vt:lpstr>Rule 1 Awareness Stage - Research</vt:lpstr>
      <vt:lpstr>Rule 1 Awareness Stage – Get a research tool (to cut down the effort time and cost (i.e., don’t guess how to get customers, that wastes time and money)  </vt:lpstr>
      <vt:lpstr>Rule 1 Awareness Stage  </vt:lpstr>
      <vt:lpstr>Awareness Stage 1 – Research </vt:lpstr>
      <vt:lpstr>Awareness Stages </vt:lpstr>
      <vt:lpstr>So Now you have your first list of keywords</vt:lpstr>
      <vt:lpstr>Rule 1 Awareness Stage  </vt:lpstr>
      <vt:lpstr>Rule 1 Awareness Stage  </vt:lpstr>
      <vt:lpstr>Why is your website of secondary importance if you're not ranked or just starting?</vt:lpstr>
      <vt:lpstr>How to shortcut the attract / awareness stage?</vt:lpstr>
      <vt:lpstr>A little Research and Planning shortcuts 5 years into 1 year </vt:lpstr>
      <vt:lpstr>Suspects are many and varied</vt:lpstr>
      <vt:lpstr>How do I route or deal with different personas?</vt:lpstr>
      <vt:lpstr>Journeys – attract stage – golf example</vt:lpstr>
      <vt:lpstr>Tools</vt:lpstr>
      <vt:lpstr>Why we choose HubSpot</vt:lpstr>
      <vt:lpstr>Tools</vt:lpstr>
      <vt:lpstr>Hubspot apps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Conversion Paths  Suspect, Prospect and Customer </dc:title>
  <dc:creator>Simon Hunt</dc:creator>
  <cp:lastModifiedBy>Simon Hunt</cp:lastModifiedBy>
  <cp:revision>5</cp:revision>
  <dcterms:created xsi:type="dcterms:W3CDTF">2023-10-10T15:50:32Z</dcterms:created>
  <dcterms:modified xsi:type="dcterms:W3CDTF">2025-07-24T14:09:48Z</dcterms:modified>
</cp:coreProperties>
</file>